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56" r:id="rId5"/>
    <p:sldId id="257" r:id="rId6"/>
    <p:sldId id="258" r:id="rId7"/>
    <p:sldId id="266" r:id="rId8"/>
    <p:sldId id="263" r:id="rId9"/>
    <p:sldId id="262" r:id="rId10"/>
    <p:sldId id="265" r:id="rId11"/>
    <p:sldId id="267" r:id="rId12"/>
    <p:sldId id="264" r:id="rId13"/>
    <p:sldId id="26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186286-3252-413E-884C-5CF7EC09B285}" v="1017" dt="2022-11-18T05:00:49.779"/>
    <p1510:client id="{B12116F6-F00D-9D7F-ADEB-60829DD49644}" v="19" dt="2022-11-18T03:21:00.1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D21861-7EC2-423B-B2A7-776007513BBA}" type="doc">
      <dgm:prSet loTypeId="urn:microsoft.com/office/officeart/2005/8/layout/defaul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92701FD-7A58-4BD4-B178-B61149BCF95C}">
      <dgm:prSet/>
      <dgm:spPr/>
      <dgm:t>
        <a:bodyPr/>
        <a:lstStyle/>
        <a:p>
          <a:r>
            <a:rPr lang="en-US"/>
            <a:t>The Accounting Department’s Virtual Network</a:t>
          </a:r>
        </a:p>
      </dgm:t>
    </dgm:pt>
    <dgm:pt modelId="{AFD9B816-0ADD-4068-A965-907DD1D22090}" type="parTrans" cxnId="{DF2521A8-628F-4A37-A7DE-14AEABC4AB7E}">
      <dgm:prSet/>
      <dgm:spPr/>
      <dgm:t>
        <a:bodyPr/>
        <a:lstStyle/>
        <a:p>
          <a:endParaRPr lang="en-US"/>
        </a:p>
      </dgm:t>
    </dgm:pt>
    <dgm:pt modelId="{49A4D8BE-8C50-40B3-BDF0-F33471AE9CD1}" type="sibTrans" cxnId="{DF2521A8-628F-4A37-A7DE-14AEABC4AB7E}">
      <dgm:prSet/>
      <dgm:spPr/>
      <dgm:t>
        <a:bodyPr/>
        <a:lstStyle/>
        <a:p>
          <a:endParaRPr lang="en-US"/>
        </a:p>
      </dgm:t>
    </dgm:pt>
    <dgm:pt modelId="{F661BF2B-203A-459F-9ED5-4D89D619C05A}" type="pres">
      <dgm:prSet presAssocID="{EBD21861-7EC2-423B-B2A7-776007513BBA}" presName="diagram" presStyleCnt="0">
        <dgm:presLayoutVars>
          <dgm:dir/>
          <dgm:resizeHandles val="exact"/>
        </dgm:presLayoutVars>
      </dgm:prSet>
      <dgm:spPr/>
    </dgm:pt>
    <dgm:pt modelId="{15B3A7E1-3DF0-4222-84F5-86AE29F25C4F}" type="pres">
      <dgm:prSet presAssocID="{F92701FD-7A58-4BD4-B178-B61149BCF95C}" presName="node" presStyleLbl="node1" presStyleIdx="0" presStyleCnt="1" custLinFactNeighborX="1049" custLinFactNeighborY="-27263">
        <dgm:presLayoutVars>
          <dgm:bulletEnabled val="1"/>
        </dgm:presLayoutVars>
      </dgm:prSet>
      <dgm:spPr/>
    </dgm:pt>
  </dgm:ptLst>
  <dgm:cxnLst>
    <dgm:cxn modelId="{7F011561-4034-4365-8E9D-DF0004F10EBC}" type="presOf" srcId="{EBD21861-7EC2-423B-B2A7-776007513BBA}" destId="{F661BF2B-203A-459F-9ED5-4D89D619C05A}" srcOrd="0" destOrd="0" presId="urn:microsoft.com/office/officeart/2005/8/layout/default"/>
    <dgm:cxn modelId="{DF2521A8-628F-4A37-A7DE-14AEABC4AB7E}" srcId="{EBD21861-7EC2-423B-B2A7-776007513BBA}" destId="{F92701FD-7A58-4BD4-B178-B61149BCF95C}" srcOrd="0" destOrd="0" parTransId="{AFD9B816-0ADD-4068-A965-907DD1D22090}" sibTransId="{49A4D8BE-8C50-40B3-BDF0-F33471AE9CD1}"/>
    <dgm:cxn modelId="{26A1A5CE-A676-4632-B79C-83D8CA0EA35D}" type="presOf" srcId="{F92701FD-7A58-4BD4-B178-B61149BCF95C}" destId="{15B3A7E1-3DF0-4222-84F5-86AE29F25C4F}" srcOrd="0" destOrd="0" presId="urn:microsoft.com/office/officeart/2005/8/layout/default"/>
    <dgm:cxn modelId="{69F0070D-B5C8-440E-A693-3072E0831DA7}" type="presParOf" srcId="{F661BF2B-203A-459F-9ED5-4D89D619C05A}" destId="{15B3A7E1-3DF0-4222-84F5-86AE29F25C4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BD21861-7EC2-423B-B2A7-776007513BBA}" type="doc">
      <dgm:prSet loTypeId="urn:microsoft.com/office/officeart/2005/8/layout/default" loCatId="list" qsTypeId="urn:microsoft.com/office/officeart/2005/8/quickstyle/simple4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F92701FD-7A58-4BD4-B178-B61149BCF95C}">
      <dgm:prSet/>
      <dgm:spPr/>
      <dgm:t>
        <a:bodyPr/>
        <a:lstStyle/>
        <a:p>
          <a:r>
            <a:rPr lang="en-US"/>
            <a:t>The Host Machine on the Accounting Department’s Virtual Network</a:t>
          </a:r>
        </a:p>
      </dgm:t>
    </dgm:pt>
    <dgm:pt modelId="{AFD9B816-0ADD-4068-A965-907DD1D22090}" type="parTrans" cxnId="{DF2521A8-628F-4A37-A7DE-14AEABC4AB7E}">
      <dgm:prSet/>
      <dgm:spPr/>
      <dgm:t>
        <a:bodyPr/>
        <a:lstStyle/>
        <a:p>
          <a:endParaRPr lang="en-US"/>
        </a:p>
      </dgm:t>
    </dgm:pt>
    <dgm:pt modelId="{49A4D8BE-8C50-40B3-BDF0-F33471AE9CD1}" type="sibTrans" cxnId="{DF2521A8-628F-4A37-A7DE-14AEABC4AB7E}">
      <dgm:prSet/>
      <dgm:spPr/>
      <dgm:t>
        <a:bodyPr/>
        <a:lstStyle/>
        <a:p>
          <a:endParaRPr lang="en-US"/>
        </a:p>
      </dgm:t>
    </dgm:pt>
    <dgm:pt modelId="{F661BF2B-203A-459F-9ED5-4D89D619C05A}" type="pres">
      <dgm:prSet presAssocID="{EBD21861-7EC2-423B-B2A7-776007513BBA}" presName="diagram" presStyleCnt="0">
        <dgm:presLayoutVars>
          <dgm:dir/>
          <dgm:resizeHandles val="exact"/>
        </dgm:presLayoutVars>
      </dgm:prSet>
      <dgm:spPr/>
    </dgm:pt>
    <dgm:pt modelId="{15B3A7E1-3DF0-4222-84F5-86AE29F25C4F}" type="pres">
      <dgm:prSet presAssocID="{F92701FD-7A58-4BD4-B178-B61149BCF95C}" presName="node" presStyleLbl="node1" presStyleIdx="0" presStyleCnt="1" custLinFactNeighborX="-2545" custLinFactNeighborY="-1271">
        <dgm:presLayoutVars>
          <dgm:bulletEnabled val="1"/>
        </dgm:presLayoutVars>
      </dgm:prSet>
      <dgm:spPr/>
    </dgm:pt>
  </dgm:ptLst>
  <dgm:cxnLst>
    <dgm:cxn modelId="{7F011561-4034-4365-8E9D-DF0004F10EBC}" type="presOf" srcId="{EBD21861-7EC2-423B-B2A7-776007513BBA}" destId="{F661BF2B-203A-459F-9ED5-4D89D619C05A}" srcOrd="0" destOrd="0" presId="urn:microsoft.com/office/officeart/2005/8/layout/default"/>
    <dgm:cxn modelId="{DF2521A8-628F-4A37-A7DE-14AEABC4AB7E}" srcId="{EBD21861-7EC2-423B-B2A7-776007513BBA}" destId="{F92701FD-7A58-4BD4-B178-B61149BCF95C}" srcOrd="0" destOrd="0" parTransId="{AFD9B816-0ADD-4068-A965-907DD1D22090}" sibTransId="{49A4D8BE-8C50-40B3-BDF0-F33471AE9CD1}"/>
    <dgm:cxn modelId="{26A1A5CE-A676-4632-B79C-83D8CA0EA35D}" type="presOf" srcId="{F92701FD-7A58-4BD4-B178-B61149BCF95C}" destId="{15B3A7E1-3DF0-4222-84F5-86AE29F25C4F}" srcOrd="0" destOrd="0" presId="urn:microsoft.com/office/officeart/2005/8/layout/default"/>
    <dgm:cxn modelId="{69F0070D-B5C8-440E-A693-3072E0831DA7}" type="presParOf" srcId="{F661BF2B-203A-459F-9ED5-4D89D619C05A}" destId="{15B3A7E1-3DF0-4222-84F5-86AE29F25C4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BD21861-7EC2-423B-B2A7-776007513BBA}" type="doc">
      <dgm:prSet loTypeId="urn:microsoft.com/office/officeart/2005/8/layout/defaul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92701FD-7A58-4BD4-B178-B61149BCF95C}">
      <dgm:prSet/>
      <dgm:spPr/>
      <dgm:t>
        <a:bodyPr/>
        <a:lstStyle/>
        <a:p>
          <a:r>
            <a:rPr lang="en-US"/>
            <a:t>The Inner-Workings of the Sales Department’s Virtual Machine</a:t>
          </a:r>
        </a:p>
      </dgm:t>
    </dgm:pt>
    <dgm:pt modelId="{AFD9B816-0ADD-4068-A965-907DD1D22090}" type="parTrans" cxnId="{DF2521A8-628F-4A37-A7DE-14AEABC4AB7E}">
      <dgm:prSet/>
      <dgm:spPr/>
      <dgm:t>
        <a:bodyPr/>
        <a:lstStyle/>
        <a:p>
          <a:endParaRPr lang="en-US"/>
        </a:p>
      </dgm:t>
    </dgm:pt>
    <dgm:pt modelId="{49A4D8BE-8C50-40B3-BDF0-F33471AE9CD1}" type="sibTrans" cxnId="{DF2521A8-628F-4A37-A7DE-14AEABC4AB7E}">
      <dgm:prSet/>
      <dgm:spPr/>
      <dgm:t>
        <a:bodyPr/>
        <a:lstStyle/>
        <a:p>
          <a:endParaRPr lang="en-US"/>
        </a:p>
      </dgm:t>
    </dgm:pt>
    <dgm:pt modelId="{F661BF2B-203A-459F-9ED5-4D89D619C05A}" type="pres">
      <dgm:prSet presAssocID="{EBD21861-7EC2-423B-B2A7-776007513BBA}" presName="diagram" presStyleCnt="0">
        <dgm:presLayoutVars>
          <dgm:dir/>
          <dgm:resizeHandles val="exact"/>
        </dgm:presLayoutVars>
      </dgm:prSet>
      <dgm:spPr/>
    </dgm:pt>
    <dgm:pt modelId="{15B3A7E1-3DF0-4222-84F5-86AE29F25C4F}" type="pres">
      <dgm:prSet presAssocID="{F92701FD-7A58-4BD4-B178-B61149BCF95C}" presName="node" presStyleLbl="node1" presStyleIdx="0" presStyleCnt="1" custLinFactNeighborX="316" custLinFactNeighborY="-7353">
        <dgm:presLayoutVars>
          <dgm:bulletEnabled val="1"/>
        </dgm:presLayoutVars>
      </dgm:prSet>
      <dgm:spPr/>
    </dgm:pt>
  </dgm:ptLst>
  <dgm:cxnLst>
    <dgm:cxn modelId="{7F011561-4034-4365-8E9D-DF0004F10EBC}" type="presOf" srcId="{EBD21861-7EC2-423B-B2A7-776007513BBA}" destId="{F661BF2B-203A-459F-9ED5-4D89D619C05A}" srcOrd="0" destOrd="0" presId="urn:microsoft.com/office/officeart/2005/8/layout/default"/>
    <dgm:cxn modelId="{DF2521A8-628F-4A37-A7DE-14AEABC4AB7E}" srcId="{EBD21861-7EC2-423B-B2A7-776007513BBA}" destId="{F92701FD-7A58-4BD4-B178-B61149BCF95C}" srcOrd="0" destOrd="0" parTransId="{AFD9B816-0ADD-4068-A965-907DD1D22090}" sibTransId="{49A4D8BE-8C50-40B3-BDF0-F33471AE9CD1}"/>
    <dgm:cxn modelId="{26A1A5CE-A676-4632-B79C-83D8CA0EA35D}" type="presOf" srcId="{F92701FD-7A58-4BD4-B178-B61149BCF95C}" destId="{15B3A7E1-3DF0-4222-84F5-86AE29F25C4F}" srcOrd="0" destOrd="0" presId="urn:microsoft.com/office/officeart/2005/8/layout/default"/>
    <dgm:cxn modelId="{69F0070D-B5C8-440E-A693-3072E0831DA7}" type="presParOf" srcId="{F661BF2B-203A-459F-9ED5-4D89D619C05A}" destId="{15B3A7E1-3DF0-4222-84F5-86AE29F25C4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E98509B-3145-4E98-9BAB-B8679C8CE369}" type="doc">
      <dgm:prSet loTypeId="urn:microsoft.com/office/officeart/2005/8/layout/hierarchy6" loCatId="hierarchy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en-US"/>
        </a:p>
      </dgm:t>
    </dgm:pt>
    <dgm:pt modelId="{BBEEF318-7581-4637-8D34-CFE6B8373ACF}">
      <dgm:prSet phldrT="[Text]"/>
      <dgm:spPr/>
      <dgm:t>
        <a:bodyPr/>
        <a:lstStyle/>
        <a:p>
          <a:r>
            <a:rPr lang="en-US"/>
            <a:t>Management</a:t>
          </a:r>
        </a:p>
      </dgm:t>
    </dgm:pt>
    <dgm:pt modelId="{4B5AED31-FEB0-4C3A-81CB-006DB611CF5B}" type="parTrans" cxnId="{8EAACE9A-E4E0-41C1-845A-6B81AA99A2BC}">
      <dgm:prSet/>
      <dgm:spPr/>
      <dgm:t>
        <a:bodyPr/>
        <a:lstStyle/>
        <a:p>
          <a:endParaRPr lang="en-US"/>
        </a:p>
      </dgm:t>
    </dgm:pt>
    <dgm:pt modelId="{76FB21C0-1416-479C-9734-94E01AC1003A}" type="sibTrans" cxnId="{8EAACE9A-E4E0-41C1-845A-6B81AA99A2BC}">
      <dgm:prSet/>
      <dgm:spPr/>
      <dgm:t>
        <a:bodyPr/>
        <a:lstStyle/>
        <a:p>
          <a:endParaRPr lang="en-US"/>
        </a:p>
      </dgm:t>
    </dgm:pt>
    <dgm:pt modelId="{CD7C1C16-1FA8-444B-9B3D-1090718189AB}">
      <dgm:prSet phldrT="[Text]"/>
      <dgm:spPr/>
      <dgm:t>
        <a:bodyPr/>
        <a:lstStyle/>
        <a:p>
          <a:r>
            <a:rPr lang="en-US"/>
            <a:t>Head of Sales</a:t>
          </a:r>
        </a:p>
      </dgm:t>
    </dgm:pt>
    <dgm:pt modelId="{E1620FA6-70E4-4A81-B1E0-6C375E34AB44}" type="parTrans" cxnId="{133BD504-1686-49BB-9051-5CEFFAA1B47C}">
      <dgm:prSet/>
      <dgm:spPr/>
      <dgm:t>
        <a:bodyPr/>
        <a:lstStyle/>
        <a:p>
          <a:endParaRPr lang="en-US"/>
        </a:p>
      </dgm:t>
    </dgm:pt>
    <dgm:pt modelId="{6CC1D6E4-63B9-4B5C-AE62-951A0E809710}" type="sibTrans" cxnId="{133BD504-1686-49BB-9051-5CEFFAA1B47C}">
      <dgm:prSet/>
      <dgm:spPr/>
      <dgm:t>
        <a:bodyPr/>
        <a:lstStyle/>
        <a:p>
          <a:endParaRPr lang="en-US"/>
        </a:p>
      </dgm:t>
    </dgm:pt>
    <dgm:pt modelId="{4089D54C-AF57-4569-AD31-CF9641947C36}">
      <dgm:prSet phldrT="[Text]"/>
      <dgm:spPr/>
      <dgm:t>
        <a:bodyPr/>
        <a:lstStyle/>
        <a:p>
          <a:r>
            <a:rPr lang="en-US"/>
            <a:t>Head of Accounting</a:t>
          </a:r>
        </a:p>
      </dgm:t>
    </dgm:pt>
    <dgm:pt modelId="{4C587974-6C3E-4D51-87A6-493E90DD0899}" type="parTrans" cxnId="{25CB91CD-1B25-44A7-B948-305CAD5917A7}">
      <dgm:prSet/>
      <dgm:spPr/>
      <dgm:t>
        <a:bodyPr/>
        <a:lstStyle/>
        <a:p>
          <a:endParaRPr lang="en-US"/>
        </a:p>
      </dgm:t>
    </dgm:pt>
    <dgm:pt modelId="{10C66667-F058-4740-830F-9D004C44ECB8}" type="sibTrans" cxnId="{25CB91CD-1B25-44A7-B948-305CAD5917A7}">
      <dgm:prSet/>
      <dgm:spPr/>
      <dgm:t>
        <a:bodyPr/>
        <a:lstStyle/>
        <a:p>
          <a:endParaRPr lang="en-US"/>
        </a:p>
      </dgm:t>
    </dgm:pt>
    <dgm:pt modelId="{473F7E20-218E-46D5-B2C4-EF1B3D44AA94}">
      <dgm:prSet phldrT="[Text]"/>
      <dgm:spPr/>
      <dgm:t>
        <a:bodyPr/>
        <a:lstStyle/>
        <a:p>
          <a:r>
            <a:rPr lang="en-US"/>
            <a:t>Sales Employees</a:t>
          </a:r>
        </a:p>
      </dgm:t>
    </dgm:pt>
    <dgm:pt modelId="{5606E1FD-A6B4-4096-B65D-034D4A2B3495}" type="parTrans" cxnId="{957E4CA7-EE6F-46CC-94F1-BF9B7B633B44}">
      <dgm:prSet/>
      <dgm:spPr/>
      <dgm:t>
        <a:bodyPr/>
        <a:lstStyle/>
        <a:p>
          <a:endParaRPr lang="en-US"/>
        </a:p>
      </dgm:t>
    </dgm:pt>
    <dgm:pt modelId="{CAA6919B-5CAC-4D74-BEF8-54AA7BDD2289}" type="sibTrans" cxnId="{957E4CA7-EE6F-46CC-94F1-BF9B7B633B44}">
      <dgm:prSet/>
      <dgm:spPr/>
      <dgm:t>
        <a:bodyPr/>
        <a:lstStyle/>
        <a:p>
          <a:endParaRPr lang="en-US"/>
        </a:p>
      </dgm:t>
    </dgm:pt>
    <dgm:pt modelId="{4FB04947-3CF8-4D2D-8CAD-B2212CE9445D}">
      <dgm:prSet phldrT="[Text]"/>
      <dgm:spPr/>
      <dgm:t>
        <a:bodyPr/>
        <a:lstStyle/>
        <a:p>
          <a:r>
            <a:rPr lang="en-US"/>
            <a:t>Accounting Employees</a:t>
          </a:r>
        </a:p>
      </dgm:t>
    </dgm:pt>
    <dgm:pt modelId="{F5A1FE52-87E8-4FDC-9F3E-67F395E5250F}" type="parTrans" cxnId="{15D60EB3-ABFC-4BAF-9E5F-DB1A0193C7D4}">
      <dgm:prSet/>
      <dgm:spPr/>
      <dgm:t>
        <a:bodyPr/>
        <a:lstStyle/>
        <a:p>
          <a:endParaRPr lang="en-US"/>
        </a:p>
      </dgm:t>
    </dgm:pt>
    <dgm:pt modelId="{4B5CEAE2-DEF7-4CC0-9BAF-14C6A2670B64}" type="sibTrans" cxnId="{15D60EB3-ABFC-4BAF-9E5F-DB1A0193C7D4}">
      <dgm:prSet/>
      <dgm:spPr/>
      <dgm:t>
        <a:bodyPr/>
        <a:lstStyle/>
        <a:p>
          <a:endParaRPr lang="en-US"/>
        </a:p>
      </dgm:t>
    </dgm:pt>
    <dgm:pt modelId="{16BA1929-1F71-4AED-A142-8F6E4DB9C71A}" type="pres">
      <dgm:prSet presAssocID="{CE98509B-3145-4E98-9BAB-B8679C8CE369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A5D0E85-D82D-426A-8BDB-B224978D2D71}" type="pres">
      <dgm:prSet presAssocID="{CE98509B-3145-4E98-9BAB-B8679C8CE369}" presName="hierFlow" presStyleCnt="0"/>
      <dgm:spPr/>
    </dgm:pt>
    <dgm:pt modelId="{5880B504-51CB-476B-9E3F-B5D700E4749B}" type="pres">
      <dgm:prSet presAssocID="{CE98509B-3145-4E98-9BAB-B8679C8CE369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C10AEA76-C7B9-44AA-B6CC-4BC2E0D62415}" type="pres">
      <dgm:prSet presAssocID="{BBEEF318-7581-4637-8D34-CFE6B8373ACF}" presName="Name14" presStyleCnt="0"/>
      <dgm:spPr/>
    </dgm:pt>
    <dgm:pt modelId="{093B3768-79F6-4E5A-A493-288B3D2F3DF2}" type="pres">
      <dgm:prSet presAssocID="{BBEEF318-7581-4637-8D34-CFE6B8373ACF}" presName="level1Shape" presStyleLbl="node0" presStyleIdx="0" presStyleCnt="1">
        <dgm:presLayoutVars>
          <dgm:chPref val="3"/>
        </dgm:presLayoutVars>
      </dgm:prSet>
      <dgm:spPr/>
    </dgm:pt>
    <dgm:pt modelId="{2F3B3984-0BCB-4348-A8C9-AA7EFC116A3F}" type="pres">
      <dgm:prSet presAssocID="{BBEEF318-7581-4637-8D34-CFE6B8373ACF}" presName="hierChild2" presStyleCnt="0"/>
      <dgm:spPr/>
    </dgm:pt>
    <dgm:pt modelId="{4499F6BF-3630-4174-9984-2DE03D704697}" type="pres">
      <dgm:prSet presAssocID="{E1620FA6-70E4-4A81-B1E0-6C375E34AB44}" presName="Name19" presStyleLbl="parChTrans1D2" presStyleIdx="0" presStyleCnt="2"/>
      <dgm:spPr/>
    </dgm:pt>
    <dgm:pt modelId="{267297A8-8A96-497C-BAAD-2C6323219082}" type="pres">
      <dgm:prSet presAssocID="{CD7C1C16-1FA8-444B-9B3D-1090718189AB}" presName="Name21" presStyleCnt="0"/>
      <dgm:spPr/>
    </dgm:pt>
    <dgm:pt modelId="{4FF666DD-E29D-4343-A576-0C34D9B07D76}" type="pres">
      <dgm:prSet presAssocID="{CD7C1C16-1FA8-444B-9B3D-1090718189AB}" presName="level2Shape" presStyleLbl="node2" presStyleIdx="0" presStyleCnt="2"/>
      <dgm:spPr/>
    </dgm:pt>
    <dgm:pt modelId="{9871E7C5-55C1-455C-B7D8-684F7B5B717F}" type="pres">
      <dgm:prSet presAssocID="{CD7C1C16-1FA8-444B-9B3D-1090718189AB}" presName="hierChild3" presStyleCnt="0"/>
      <dgm:spPr/>
    </dgm:pt>
    <dgm:pt modelId="{4B39E0FA-ED0D-468B-B84C-B065FC69EDDF}" type="pres">
      <dgm:prSet presAssocID="{5606E1FD-A6B4-4096-B65D-034D4A2B3495}" presName="Name19" presStyleLbl="parChTrans1D3" presStyleIdx="0" presStyleCnt="2"/>
      <dgm:spPr/>
    </dgm:pt>
    <dgm:pt modelId="{871E1181-BC99-42A5-828A-18A73AEA829A}" type="pres">
      <dgm:prSet presAssocID="{473F7E20-218E-46D5-B2C4-EF1B3D44AA94}" presName="Name21" presStyleCnt="0"/>
      <dgm:spPr/>
    </dgm:pt>
    <dgm:pt modelId="{67F12998-3DFD-4CF3-9326-C0A2DB8E2084}" type="pres">
      <dgm:prSet presAssocID="{473F7E20-218E-46D5-B2C4-EF1B3D44AA94}" presName="level2Shape" presStyleLbl="node3" presStyleIdx="0" presStyleCnt="2"/>
      <dgm:spPr/>
    </dgm:pt>
    <dgm:pt modelId="{3C598208-8793-45A6-B3C8-68529CC15FE4}" type="pres">
      <dgm:prSet presAssocID="{473F7E20-218E-46D5-B2C4-EF1B3D44AA94}" presName="hierChild3" presStyleCnt="0"/>
      <dgm:spPr/>
    </dgm:pt>
    <dgm:pt modelId="{1434AF2F-E06F-4473-9927-BAD032EBBF22}" type="pres">
      <dgm:prSet presAssocID="{4C587974-6C3E-4D51-87A6-493E90DD0899}" presName="Name19" presStyleLbl="parChTrans1D2" presStyleIdx="1" presStyleCnt="2"/>
      <dgm:spPr/>
    </dgm:pt>
    <dgm:pt modelId="{9069EE16-9EC5-4988-8F0F-7475C6B0E86D}" type="pres">
      <dgm:prSet presAssocID="{4089D54C-AF57-4569-AD31-CF9641947C36}" presName="Name21" presStyleCnt="0"/>
      <dgm:spPr/>
    </dgm:pt>
    <dgm:pt modelId="{339795CD-2264-42CF-8018-252E77DD343F}" type="pres">
      <dgm:prSet presAssocID="{4089D54C-AF57-4569-AD31-CF9641947C36}" presName="level2Shape" presStyleLbl="node2" presStyleIdx="1" presStyleCnt="2"/>
      <dgm:spPr/>
    </dgm:pt>
    <dgm:pt modelId="{A580AA30-FD34-4F6A-AAFF-C9F2B0F691EA}" type="pres">
      <dgm:prSet presAssocID="{4089D54C-AF57-4569-AD31-CF9641947C36}" presName="hierChild3" presStyleCnt="0"/>
      <dgm:spPr/>
    </dgm:pt>
    <dgm:pt modelId="{FEA3F913-BC7C-4031-847E-78A1645A5877}" type="pres">
      <dgm:prSet presAssocID="{F5A1FE52-87E8-4FDC-9F3E-67F395E5250F}" presName="Name19" presStyleLbl="parChTrans1D3" presStyleIdx="1" presStyleCnt="2"/>
      <dgm:spPr/>
    </dgm:pt>
    <dgm:pt modelId="{8F00364E-7A8F-4447-B1B6-FE88940CBD4F}" type="pres">
      <dgm:prSet presAssocID="{4FB04947-3CF8-4D2D-8CAD-B2212CE9445D}" presName="Name21" presStyleCnt="0"/>
      <dgm:spPr/>
    </dgm:pt>
    <dgm:pt modelId="{17691AA7-713B-4C10-84BA-649DFF27EE1C}" type="pres">
      <dgm:prSet presAssocID="{4FB04947-3CF8-4D2D-8CAD-B2212CE9445D}" presName="level2Shape" presStyleLbl="node3" presStyleIdx="1" presStyleCnt="2"/>
      <dgm:spPr/>
    </dgm:pt>
    <dgm:pt modelId="{93839AFC-EF53-4B80-8C7A-6A84E18FCBD5}" type="pres">
      <dgm:prSet presAssocID="{4FB04947-3CF8-4D2D-8CAD-B2212CE9445D}" presName="hierChild3" presStyleCnt="0"/>
      <dgm:spPr/>
    </dgm:pt>
    <dgm:pt modelId="{8E22807F-8030-4581-8A3A-16A9958B0462}" type="pres">
      <dgm:prSet presAssocID="{CE98509B-3145-4E98-9BAB-B8679C8CE369}" presName="bgShapesFlow" presStyleCnt="0"/>
      <dgm:spPr/>
    </dgm:pt>
  </dgm:ptLst>
  <dgm:cxnLst>
    <dgm:cxn modelId="{02A73200-4390-4DA3-B364-83737913F793}" type="presOf" srcId="{4FB04947-3CF8-4D2D-8CAD-B2212CE9445D}" destId="{17691AA7-713B-4C10-84BA-649DFF27EE1C}" srcOrd="0" destOrd="0" presId="urn:microsoft.com/office/officeart/2005/8/layout/hierarchy6"/>
    <dgm:cxn modelId="{133BD504-1686-49BB-9051-5CEFFAA1B47C}" srcId="{BBEEF318-7581-4637-8D34-CFE6B8373ACF}" destId="{CD7C1C16-1FA8-444B-9B3D-1090718189AB}" srcOrd="0" destOrd="0" parTransId="{E1620FA6-70E4-4A81-B1E0-6C375E34AB44}" sibTransId="{6CC1D6E4-63B9-4B5C-AE62-951A0E809710}"/>
    <dgm:cxn modelId="{67F59019-57DF-4960-B261-1B2CEA0E62BB}" type="presOf" srcId="{4C587974-6C3E-4D51-87A6-493E90DD0899}" destId="{1434AF2F-E06F-4473-9927-BAD032EBBF22}" srcOrd="0" destOrd="0" presId="urn:microsoft.com/office/officeart/2005/8/layout/hierarchy6"/>
    <dgm:cxn modelId="{FB3DFE37-6D78-4E74-8F73-311CFAF9F62E}" type="presOf" srcId="{CD7C1C16-1FA8-444B-9B3D-1090718189AB}" destId="{4FF666DD-E29D-4343-A576-0C34D9B07D76}" srcOrd="0" destOrd="0" presId="urn:microsoft.com/office/officeart/2005/8/layout/hierarchy6"/>
    <dgm:cxn modelId="{F8A63A40-5ECF-4FB1-8E7B-B10BDEDB878E}" type="presOf" srcId="{F5A1FE52-87E8-4FDC-9F3E-67F395E5250F}" destId="{FEA3F913-BC7C-4031-847E-78A1645A5877}" srcOrd="0" destOrd="0" presId="urn:microsoft.com/office/officeart/2005/8/layout/hierarchy6"/>
    <dgm:cxn modelId="{89F2DF62-8776-4A37-8D0C-3F3ABAD83B92}" type="presOf" srcId="{4089D54C-AF57-4569-AD31-CF9641947C36}" destId="{339795CD-2264-42CF-8018-252E77DD343F}" srcOrd="0" destOrd="0" presId="urn:microsoft.com/office/officeart/2005/8/layout/hierarchy6"/>
    <dgm:cxn modelId="{0C43B559-D190-495D-A10E-952C995B0C0C}" type="presOf" srcId="{CE98509B-3145-4E98-9BAB-B8679C8CE369}" destId="{16BA1929-1F71-4AED-A142-8F6E4DB9C71A}" srcOrd="0" destOrd="0" presId="urn:microsoft.com/office/officeart/2005/8/layout/hierarchy6"/>
    <dgm:cxn modelId="{08120888-483D-45C1-A144-D257511E7663}" type="presOf" srcId="{5606E1FD-A6B4-4096-B65D-034D4A2B3495}" destId="{4B39E0FA-ED0D-468B-B84C-B065FC69EDDF}" srcOrd="0" destOrd="0" presId="urn:microsoft.com/office/officeart/2005/8/layout/hierarchy6"/>
    <dgm:cxn modelId="{C78E7D88-DC10-4238-8065-B4555B129966}" type="presOf" srcId="{473F7E20-218E-46D5-B2C4-EF1B3D44AA94}" destId="{67F12998-3DFD-4CF3-9326-C0A2DB8E2084}" srcOrd="0" destOrd="0" presId="urn:microsoft.com/office/officeart/2005/8/layout/hierarchy6"/>
    <dgm:cxn modelId="{8EAACE9A-E4E0-41C1-845A-6B81AA99A2BC}" srcId="{CE98509B-3145-4E98-9BAB-B8679C8CE369}" destId="{BBEEF318-7581-4637-8D34-CFE6B8373ACF}" srcOrd="0" destOrd="0" parTransId="{4B5AED31-FEB0-4C3A-81CB-006DB611CF5B}" sibTransId="{76FB21C0-1416-479C-9734-94E01AC1003A}"/>
    <dgm:cxn modelId="{957E4CA7-EE6F-46CC-94F1-BF9B7B633B44}" srcId="{CD7C1C16-1FA8-444B-9B3D-1090718189AB}" destId="{473F7E20-218E-46D5-B2C4-EF1B3D44AA94}" srcOrd="0" destOrd="0" parTransId="{5606E1FD-A6B4-4096-B65D-034D4A2B3495}" sibTransId="{CAA6919B-5CAC-4D74-BEF8-54AA7BDD2289}"/>
    <dgm:cxn modelId="{15D60EB3-ABFC-4BAF-9E5F-DB1A0193C7D4}" srcId="{4089D54C-AF57-4569-AD31-CF9641947C36}" destId="{4FB04947-3CF8-4D2D-8CAD-B2212CE9445D}" srcOrd="0" destOrd="0" parTransId="{F5A1FE52-87E8-4FDC-9F3E-67F395E5250F}" sibTransId="{4B5CEAE2-DEF7-4CC0-9BAF-14C6A2670B64}"/>
    <dgm:cxn modelId="{25CB91CD-1B25-44A7-B948-305CAD5917A7}" srcId="{BBEEF318-7581-4637-8D34-CFE6B8373ACF}" destId="{4089D54C-AF57-4569-AD31-CF9641947C36}" srcOrd="1" destOrd="0" parTransId="{4C587974-6C3E-4D51-87A6-493E90DD0899}" sibTransId="{10C66667-F058-4740-830F-9D004C44ECB8}"/>
    <dgm:cxn modelId="{6E6D9FED-E60E-4446-8E2B-6B49291118EC}" type="presOf" srcId="{BBEEF318-7581-4637-8D34-CFE6B8373ACF}" destId="{093B3768-79F6-4E5A-A493-288B3D2F3DF2}" srcOrd="0" destOrd="0" presId="urn:microsoft.com/office/officeart/2005/8/layout/hierarchy6"/>
    <dgm:cxn modelId="{2E8F89FF-8E2C-4414-ACD6-5410ECB961AB}" type="presOf" srcId="{E1620FA6-70E4-4A81-B1E0-6C375E34AB44}" destId="{4499F6BF-3630-4174-9984-2DE03D704697}" srcOrd="0" destOrd="0" presId="urn:microsoft.com/office/officeart/2005/8/layout/hierarchy6"/>
    <dgm:cxn modelId="{72BCF4E0-C742-49FA-B681-64D6ED6FAAD6}" type="presParOf" srcId="{16BA1929-1F71-4AED-A142-8F6E4DB9C71A}" destId="{6A5D0E85-D82D-426A-8BDB-B224978D2D71}" srcOrd="0" destOrd="0" presId="urn:microsoft.com/office/officeart/2005/8/layout/hierarchy6"/>
    <dgm:cxn modelId="{2308E6DD-E978-490B-BD5F-0954FB74B08E}" type="presParOf" srcId="{6A5D0E85-D82D-426A-8BDB-B224978D2D71}" destId="{5880B504-51CB-476B-9E3F-B5D700E4749B}" srcOrd="0" destOrd="0" presId="urn:microsoft.com/office/officeart/2005/8/layout/hierarchy6"/>
    <dgm:cxn modelId="{54752491-6135-4BDB-9C91-51E24D25D1F9}" type="presParOf" srcId="{5880B504-51CB-476B-9E3F-B5D700E4749B}" destId="{C10AEA76-C7B9-44AA-B6CC-4BC2E0D62415}" srcOrd="0" destOrd="0" presId="urn:microsoft.com/office/officeart/2005/8/layout/hierarchy6"/>
    <dgm:cxn modelId="{410D2AA4-8B81-447C-8BB1-413B5F6B68B6}" type="presParOf" srcId="{C10AEA76-C7B9-44AA-B6CC-4BC2E0D62415}" destId="{093B3768-79F6-4E5A-A493-288B3D2F3DF2}" srcOrd="0" destOrd="0" presId="urn:microsoft.com/office/officeart/2005/8/layout/hierarchy6"/>
    <dgm:cxn modelId="{90284E1E-0D3A-44D5-B368-29E8A0A878B9}" type="presParOf" srcId="{C10AEA76-C7B9-44AA-B6CC-4BC2E0D62415}" destId="{2F3B3984-0BCB-4348-A8C9-AA7EFC116A3F}" srcOrd="1" destOrd="0" presId="urn:microsoft.com/office/officeart/2005/8/layout/hierarchy6"/>
    <dgm:cxn modelId="{99EBFCB3-D211-4D6E-96E6-B578F84C9B9A}" type="presParOf" srcId="{2F3B3984-0BCB-4348-A8C9-AA7EFC116A3F}" destId="{4499F6BF-3630-4174-9984-2DE03D704697}" srcOrd="0" destOrd="0" presId="urn:microsoft.com/office/officeart/2005/8/layout/hierarchy6"/>
    <dgm:cxn modelId="{EADC1640-1E86-4D9F-A597-B28F669B12AA}" type="presParOf" srcId="{2F3B3984-0BCB-4348-A8C9-AA7EFC116A3F}" destId="{267297A8-8A96-497C-BAAD-2C6323219082}" srcOrd="1" destOrd="0" presId="urn:microsoft.com/office/officeart/2005/8/layout/hierarchy6"/>
    <dgm:cxn modelId="{810C139A-7236-4817-AA02-CCD232D4AC0A}" type="presParOf" srcId="{267297A8-8A96-497C-BAAD-2C6323219082}" destId="{4FF666DD-E29D-4343-A576-0C34D9B07D76}" srcOrd="0" destOrd="0" presId="urn:microsoft.com/office/officeart/2005/8/layout/hierarchy6"/>
    <dgm:cxn modelId="{5CFDF7C0-59D9-4666-86AB-9663EB35AD79}" type="presParOf" srcId="{267297A8-8A96-497C-BAAD-2C6323219082}" destId="{9871E7C5-55C1-455C-B7D8-684F7B5B717F}" srcOrd="1" destOrd="0" presId="urn:microsoft.com/office/officeart/2005/8/layout/hierarchy6"/>
    <dgm:cxn modelId="{B5A2EC53-D29E-4A91-954C-BE4BBA007406}" type="presParOf" srcId="{9871E7C5-55C1-455C-B7D8-684F7B5B717F}" destId="{4B39E0FA-ED0D-468B-B84C-B065FC69EDDF}" srcOrd="0" destOrd="0" presId="urn:microsoft.com/office/officeart/2005/8/layout/hierarchy6"/>
    <dgm:cxn modelId="{836F52CC-D2A9-4714-9F2D-FD857B1636BD}" type="presParOf" srcId="{9871E7C5-55C1-455C-B7D8-684F7B5B717F}" destId="{871E1181-BC99-42A5-828A-18A73AEA829A}" srcOrd="1" destOrd="0" presId="urn:microsoft.com/office/officeart/2005/8/layout/hierarchy6"/>
    <dgm:cxn modelId="{3824D7C4-8A51-4E7B-8E8D-7D2FAD4AF050}" type="presParOf" srcId="{871E1181-BC99-42A5-828A-18A73AEA829A}" destId="{67F12998-3DFD-4CF3-9326-C0A2DB8E2084}" srcOrd="0" destOrd="0" presId="urn:microsoft.com/office/officeart/2005/8/layout/hierarchy6"/>
    <dgm:cxn modelId="{8E9ED49F-D902-43F9-973C-10FD8ACCBB19}" type="presParOf" srcId="{871E1181-BC99-42A5-828A-18A73AEA829A}" destId="{3C598208-8793-45A6-B3C8-68529CC15FE4}" srcOrd="1" destOrd="0" presId="urn:microsoft.com/office/officeart/2005/8/layout/hierarchy6"/>
    <dgm:cxn modelId="{14E8A581-6900-474F-810C-7056B0CE0FB3}" type="presParOf" srcId="{2F3B3984-0BCB-4348-A8C9-AA7EFC116A3F}" destId="{1434AF2F-E06F-4473-9927-BAD032EBBF22}" srcOrd="2" destOrd="0" presId="urn:microsoft.com/office/officeart/2005/8/layout/hierarchy6"/>
    <dgm:cxn modelId="{C8FDCAF3-13EF-40FA-9567-7EB2C70CD928}" type="presParOf" srcId="{2F3B3984-0BCB-4348-A8C9-AA7EFC116A3F}" destId="{9069EE16-9EC5-4988-8F0F-7475C6B0E86D}" srcOrd="3" destOrd="0" presId="urn:microsoft.com/office/officeart/2005/8/layout/hierarchy6"/>
    <dgm:cxn modelId="{7EC64D6C-DD7C-4189-AD4A-EC9A564B8781}" type="presParOf" srcId="{9069EE16-9EC5-4988-8F0F-7475C6B0E86D}" destId="{339795CD-2264-42CF-8018-252E77DD343F}" srcOrd="0" destOrd="0" presId="urn:microsoft.com/office/officeart/2005/8/layout/hierarchy6"/>
    <dgm:cxn modelId="{7C83841C-114C-4379-B75B-D1504DB9365E}" type="presParOf" srcId="{9069EE16-9EC5-4988-8F0F-7475C6B0E86D}" destId="{A580AA30-FD34-4F6A-AAFF-C9F2B0F691EA}" srcOrd="1" destOrd="0" presId="urn:microsoft.com/office/officeart/2005/8/layout/hierarchy6"/>
    <dgm:cxn modelId="{228A97EE-F197-47E2-9203-A057BA69CB4E}" type="presParOf" srcId="{A580AA30-FD34-4F6A-AAFF-C9F2B0F691EA}" destId="{FEA3F913-BC7C-4031-847E-78A1645A5877}" srcOrd="0" destOrd="0" presId="urn:microsoft.com/office/officeart/2005/8/layout/hierarchy6"/>
    <dgm:cxn modelId="{FFB55E11-FA5A-4C9B-80DF-DF8C685D4889}" type="presParOf" srcId="{A580AA30-FD34-4F6A-AAFF-C9F2B0F691EA}" destId="{8F00364E-7A8F-4447-B1B6-FE88940CBD4F}" srcOrd="1" destOrd="0" presId="urn:microsoft.com/office/officeart/2005/8/layout/hierarchy6"/>
    <dgm:cxn modelId="{DA5B6DA9-72B6-4333-B756-D3033992DA78}" type="presParOf" srcId="{8F00364E-7A8F-4447-B1B6-FE88940CBD4F}" destId="{17691AA7-713B-4C10-84BA-649DFF27EE1C}" srcOrd="0" destOrd="0" presId="urn:microsoft.com/office/officeart/2005/8/layout/hierarchy6"/>
    <dgm:cxn modelId="{FB62D0E8-5AC8-49AE-A087-3AFD1082B775}" type="presParOf" srcId="{8F00364E-7A8F-4447-B1B6-FE88940CBD4F}" destId="{93839AFC-EF53-4B80-8C7A-6A84E18FCBD5}" srcOrd="1" destOrd="0" presId="urn:microsoft.com/office/officeart/2005/8/layout/hierarchy6"/>
    <dgm:cxn modelId="{744B6DE7-19A7-499C-AED3-DA78428A30CC}" type="presParOf" srcId="{16BA1929-1F71-4AED-A142-8F6E4DB9C71A}" destId="{8E22807F-8030-4581-8A3A-16A9958B0462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24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BD21861-7EC2-423B-B2A7-776007513BBA}" type="doc">
      <dgm:prSet loTypeId="urn:microsoft.com/office/officeart/2005/8/layout/default" loCatId="list" qsTypeId="urn:microsoft.com/office/officeart/2005/8/quickstyle/simple4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F92701FD-7A58-4BD4-B178-B61149BCF95C}">
      <dgm:prSet/>
      <dgm:spPr/>
      <dgm:t>
        <a:bodyPr/>
        <a:lstStyle/>
        <a:p>
          <a:r>
            <a:rPr lang="en-US"/>
            <a:t>Corporate Hierarchy</a:t>
          </a:r>
        </a:p>
      </dgm:t>
    </dgm:pt>
    <dgm:pt modelId="{AFD9B816-0ADD-4068-A965-907DD1D22090}" type="parTrans" cxnId="{DF2521A8-628F-4A37-A7DE-14AEABC4AB7E}">
      <dgm:prSet/>
      <dgm:spPr/>
      <dgm:t>
        <a:bodyPr/>
        <a:lstStyle/>
        <a:p>
          <a:endParaRPr lang="en-US"/>
        </a:p>
      </dgm:t>
    </dgm:pt>
    <dgm:pt modelId="{49A4D8BE-8C50-40B3-BDF0-F33471AE9CD1}" type="sibTrans" cxnId="{DF2521A8-628F-4A37-A7DE-14AEABC4AB7E}">
      <dgm:prSet/>
      <dgm:spPr/>
      <dgm:t>
        <a:bodyPr/>
        <a:lstStyle/>
        <a:p>
          <a:endParaRPr lang="en-US"/>
        </a:p>
      </dgm:t>
    </dgm:pt>
    <dgm:pt modelId="{F661BF2B-203A-459F-9ED5-4D89D619C05A}" type="pres">
      <dgm:prSet presAssocID="{EBD21861-7EC2-423B-B2A7-776007513BBA}" presName="diagram" presStyleCnt="0">
        <dgm:presLayoutVars>
          <dgm:dir/>
          <dgm:resizeHandles val="exact"/>
        </dgm:presLayoutVars>
      </dgm:prSet>
      <dgm:spPr/>
    </dgm:pt>
    <dgm:pt modelId="{15B3A7E1-3DF0-4222-84F5-86AE29F25C4F}" type="pres">
      <dgm:prSet presAssocID="{F92701FD-7A58-4BD4-B178-B61149BCF95C}" presName="node" presStyleLbl="node1" presStyleIdx="0" presStyleCnt="1" custLinFactNeighborX="316" custLinFactNeighborY="-7353">
        <dgm:presLayoutVars>
          <dgm:bulletEnabled val="1"/>
        </dgm:presLayoutVars>
      </dgm:prSet>
      <dgm:spPr/>
    </dgm:pt>
  </dgm:ptLst>
  <dgm:cxnLst>
    <dgm:cxn modelId="{7F011561-4034-4365-8E9D-DF0004F10EBC}" type="presOf" srcId="{EBD21861-7EC2-423B-B2A7-776007513BBA}" destId="{F661BF2B-203A-459F-9ED5-4D89D619C05A}" srcOrd="0" destOrd="0" presId="urn:microsoft.com/office/officeart/2005/8/layout/default"/>
    <dgm:cxn modelId="{DF2521A8-628F-4A37-A7DE-14AEABC4AB7E}" srcId="{EBD21861-7EC2-423B-B2A7-776007513BBA}" destId="{F92701FD-7A58-4BD4-B178-B61149BCF95C}" srcOrd="0" destOrd="0" parTransId="{AFD9B816-0ADD-4068-A965-907DD1D22090}" sibTransId="{49A4D8BE-8C50-40B3-BDF0-F33471AE9CD1}"/>
    <dgm:cxn modelId="{26A1A5CE-A676-4632-B79C-83D8CA0EA35D}" type="presOf" srcId="{F92701FD-7A58-4BD4-B178-B61149BCF95C}" destId="{15B3A7E1-3DF0-4222-84F5-86AE29F25C4F}" srcOrd="0" destOrd="0" presId="urn:microsoft.com/office/officeart/2005/8/layout/default"/>
    <dgm:cxn modelId="{69F0070D-B5C8-440E-A693-3072E0831DA7}" type="presParOf" srcId="{F661BF2B-203A-459F-9ED5-4D89D619C05A}" destId="{15B3A7E1-3DF0-4222-84F5-86AE29F25C4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2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BD21861-7EC2-423B-B2A7-776007513BBA}" type="doc">
      <dgm:prSet loTypeId="urn:microsoft.com/office/officeart/2005/8/layout/defaul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92701FD-7A58-4BD4-B178-B61149BCF95C}">
      <dgm:prSet/>
      <dgm:spPr/>
      <dgm:t>
        <a:bodyPr/>
        <a:lstStyle/>
        <a:p>
          <a:r>
            <a:rPr lang="en-US"/>
            <a:t>Adding Users to the Accounting Group</a:t>
          </a:r>
        </a:p>
      </dgm:t>
    </dgm:pt>
    <dgm:pt modelId="{AFD9B816-0ADD-4068-A965-907DD1D22090}" type="parTrans" cxnId="{DF2521A8-628F-4A37-A7DE-14AEABC4AB7E}">
      <dgm:prSet/>
      <dgm:spPr/>
      <dgm:t>
        <a:bodyPr/>
        <a:lstStyle/>
        <a:p>
          <a:endParaRPr lang="en-US"/>
        </a:p>
      </dgm:t>
    </dgm:pt>
    <dgm:pt modelId="{49A4D8BE-8C50-40B3-BDF0-F33471AE9CD1}" type="sibTrans" cxnId="{DF2521A8-628F-4A37-A7DE-14AEABC4AB7E}">
      <dgm:prSet/>
      <dgm:spPr/>
      <dgm:t>
        <a:bodyPr/>
        <a:lstStyle/>
        <a:p>
          <a:endParaRPr lang="en-US"/>
        </a:p>
      </dgm:t>
    </dgm:pt>
    <dgm:pt modelId="{F661BF2B-203A-459F-9ED5-4D89D619C05A}" type="pres">
      <dgm:prSet presAssocID="{EBD21861-7EC2-423B-B2A7-776007513BBA}" presName="diagram" presStyleCnt="0">
        <dgm:presLayoutVars>
          <dgm:dir/>
          <dgm:resizeHandles val="exact"/>
        </dgm:presLayoutVars>
      </dgm:prSet>
      <dgm:spPr/>
    </dgm:pt>
    <dgm:pt modelId="{15B3A7E1-3DF0-4222-84F5-86AE29F25C4F}" type="pres">
      <dgm:prSet presAssocID="{F92701FD-7A58-4BD4-B178-B61149BCF95C}" presName="node" presStyleLbl="node1" presStyleIdx="0" presStyleCnt="1" custLinFactNeighborX="83414" custLinFactNeighborY="43126">
        <dgm:presLayoutVars>
          <dgm:bulletEnabled val="1"/>
        </dgm:presLayoutVars>
      </dgm:prSet>
      <dgm:spPr/>
    </dgm:pt>
  </dgm:ptLst>
  <dgm:cxnLst>
    <dgm:cxn modelId="{7F011561-4034-4365-8E9D-DF0004F10EBC}" type="presOf" srcId="{EBD21861-7EC2-423B-B2A7-776007513BBA}" destId="{F661BF2B-203A-459F-9ED5-4D89D619C05A}" srcOrd="0" destOrd="0" presId="urn:microsoft.com/office/officeart/2005/8/layout/default"/>
    <dgm:cxn modelId="{DF2521A8-628F-4A37-A7DE-14AEABC4AB7E}" srcId="{EBD21861-7EC2-423B-B2A7-776007513BBA}" destId="{F92701FD-7A58-4BD4-B178-B61149BCF95C}" srcOrd="0" destOrd="0" parTransId="{AFD9B816-0ADD-4068-A965-907DD1D22090}" sibTransId="{49A4D8BE-8C50-40B3-BDF0-F33471AE9CD1}"/>
    <dgm:cxn modelId="{26A1A5CE-A676-4632-B79C-83D8CA0EA35D}" type="presOf" srcId="{F92701FD-7A58-4BD4-B178-B61149BCF95C}" destId="{15B3A7E1-3DF0-4222-84F5-86AE29F25C4F}" srcOrd="0" destOrd="0" presId="urn:microsoft.com/office/officeart/2005/8/layout/default"/>
    <dgm:cxn modelId="{69F0070D-B5C8-440E-A693-3072E0831DA7}" type="presParOf" srcId="{F661BF2B-203A-459F-9ED5-4D89D619C05A}" destId="{15B3A7E1-3DF0-4222-84F5-86AE29F25C4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BD21861-7EC2-423B-B2A7-776007513BBA}" type="doc">
      <dgm:prSet loTypeId="urn:microsoft.com/office/officeart/2005/8/layout/default" loCatId="list" qsTypeId="urn:microsoft.com/office/officeart/2005/8/quickstyle/simple4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F92701FD-7A58-4BD4-B178-B61149BCF95C}">
      <dgm:prSet/>
      <dgm:spPr/>
      <dgm:t>
        <a:bodyPr/>
        <a:lstStyle/>
        <a:p>
          <a:r>
            <a:rPr lang="en-US"/>
            <a:t>Viewing the Created Users and their Corresponding Group</a:t>
          </a:r>
        </a:p>
      </dgm:t>
    </dgm:pt>
    <dgm:pt modelId="{AFD9B816-0ADD-4068-A965-907DD1D22090}" type="parTrans" cxnId="{DF2521A8-628F-4A37-A7DE-14AEABC4AB7E}">
      <dgm:prSet/>
      <dgm:spPr/>
      <dgm:t>
        <a:bodyPr/>
        <a:lstStyle/>
        <a:p>
          <a:endParaRPr lang="en-US"/>
        </a:p>
      </dgm:t>
    </dgm:pt>
    <dgm:pt modelId="{49A4D8BE-8C50-40B3-BDF0-F33471AE9CD1}" type="sibTrans" cxnId="{DF2521A8-628F-4A37-A7DE-14AEABC4AB7E}">
      <dgm:prSet/>
      <dgm:spPr/>
      <dgm:t>
        <a:bodyPr/>
        <a:lstStyle/>
        <a:p>
          <a:endParaRPr lang="en-US"/>
        </a:p>
      </dgm:t>
    </dgm:pt>
    <dgm:pt modelId="{F661BF2B-203A-459F-9ED5-4D89D619C05A}" type="pres">
      <dgm:prSet presAssocID="{EBD21861-7EC2-423B-B2A7-776007513BBA}" presName="diagram" presStyleCnt="0">
        <dgm:presLayoutVars>
          <dgm:dir/>
          <dgm:resizeHandles val="exact"/>
        </dgm:presLayoutVars>
      </dgm:prSet>
      <dgm:spPr/>
    </dgm:pt>
    <dgm:pt modelId="{15B3A7E1-3DF0-4222-84F5-86AE29F25C4F}" type="pres">
      <dgm:prSet presAssocID="{F92701FD-7A58-4BD4-B178-B61149BCF95C}" presName="node" presStyleLbl="node1" presStyleIdx="0" presStyleCnt="1" custLinFactNeighborX="0" custLinFactNeighborY="-1271">
        <dgm:presLayoutVars>
          <dgm:bulletEnabled val="1"/>
        </dgm:presLayoutVars>
      </dgm:prSet>
      <dgm:spPr/>
    </dgm:pt>
  </dgm:ptLst>
  <dgm:cxnLst>
    <dgm:cxn modelId="{7F011561-4034-4365-8E9D-DF0004F10EBC}" type="presOf" srcId="{EBD21861-7EC2-423B-B2A7-776007513BBA}" destId="{F661BF2B-203A-459F-9ED5-4D89D619C05A}" srcOrd="0" destOrd="0" presId="urn:microsoft.com/office/officeart/2005/8/layout/default"/>
    <dgm:cxn modelId="{DF2521A8-628F-4A37-A7DE-14AEABC4AB7E}" srcId="{EBD21861-7EC2-423B-B2A7-776007513BBA}" destId="{F92701FD-7A58-4BD4-B178-B61149BCF95C}" srcOrd="0" destOrd="0" parTransId="{AFD9B816-0ADD-4068-A965-907DD1D22090}" sibTransId="{49A4D8BE-8C50-40B3-BDF0-F33471AE9CD1}"/>
    <dgm:cxn modelId="{26A1A5CE-A676-4632-B79C-83D8CA0EA35D}" type="presOf" srcId="{F92701FD-7A58-4BD4-B178-B61149BCF95C}" destId="{15B3A7E1-3DF0-4222-84F5-86AE29F25C4F}" srcOrd="0" destOrd="0" presId="urn:microsoft.com/office/officeart/2005/8/layout/default"/>
    <dgm:cxn modelId="{69F0070D-B5C8-440E-A693-3072E0831DA7}" type="presParOf" srcId="{F661BF2B-203A-459F-9ED5-4D89D619C05A}" destId="{15B3A7E1-3DF0-4222-84F5-86AE29F25C4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B3A7E1-3DF0-4222-84F5-86AE29F25C4F}">
      <dsp:nvSpPr>
        <dsp:cNvPr id="0" name=""/>
        <dsp:cNvSpPr/>
      </dsp:nvSpPr>
      <dsp:spPr>
        <a:xfrm>
          <a:off x="0" y="0"/>
          <a:ext cx="2692665" cy="1615599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The Accounting Department’s Virtual Network</a:t>
          </a:r>
        </a:p>
      </dsp:txBody>
      <dsp:txXfrm>
        <a:off x="0" y="0"/>
        <a:ext cx="2692665" cy="16155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B3A7E1-3DF0-4222-84F5-86AE29F25C4F}">
      <dsp:nvSpPr>
        <dsp:cNvPr id="0" name=""/>
        <dsp:cNvSpPr/>
      </dsp:nvSpPr>
      <dsp:spPr>
        <a:xfrm>
          <a:off x="0" y="7"/>
          <a:ext cx="2692665" cy="1615599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The Host Machine on the Accounting Department’s Virtual Network</a:t>
          </a:r>
        </a:p>
      </dsp:txBody>
      <dsp:txXfrm>
        <a:off x="0" y="7"/>
        <a:ext cx="2692665" cy="16155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B3A7E1-3DF0-4222-84F5-86AE29F25C4F}">
      <dsp:nvSpPr>
        <dsp:cNvPr id="0" name=""/>
        <dsp:cNvSpPr/>
      </dsp:nvSpPr>
      <dsp:spPr>
        <a:xfrm>
          <a:off x="0" y="0"/>
          <a:ext cx="2692665" cy="1615599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The Inner-Workings of the Sales Department’s Virtual Machine</a:t>
          </a:r>
        </a:p>
      </dsp:txBody>
      <dsp:txXfrm>
        <a:off x="0" y="0"/>
        <a:ext cx="2692665" cy="161559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3B3768-79F6-4E5A-A493-288B3D2F3DF2}">
      <dsp:nvSpPr>
        <dsp:cNvPr id="0" name=""/>
        <dsp:cNvSpPr/>
      </dsp:nvSpPr>
      <dsp:spPr>
        <a:xfrm>
          <a:off x="695705" y="407472"/>
          <a:ext cx="1069391" cy="712927"/>
        </a:xfrm>
        <a:prstGeom prst="roundRect">
          <a:avLst>
            <a:gd name="adj" fmla="val 10000"/>
          </a:avLst>
        </a:prstGeom>
        <a:solidFill>
          <a:schemeClr val="accent4">
            <a:shade val="6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Management</a:t>
          </a:r>
        </a:p>
      </dsp:txBody>
      <dsp:txXfrm>
        <a:off x="716586" y="428353"/>
        <a:ext cx="1027629" cy="671165"/>
      </dsp:txXfrm>
    </dsp:sp>
    <dsp:sp modelId="{4499F6BF-3630-4174-9984-2DE03D704697}">
      <dsp:nvSpPr>
        <dsp:cNvPr id="0" name=""/>
        <dsp:cNvSpPr/>
      </dsp:nvSpPr>
      <dsp:spPr>
        <a:xfrm>
          <a:off x="535296" y="1120400"/>
          <a:ext cx="695104" cy="285171"/>
        </a:xfrm>
        <a:custGeom>
          <a:avLst/>
          <a:gdLst/>
          <a:ahLst/>
          <a:cxnLst/>
          <a:rect l="0" t="0" r="0" b="0"/>
          <a:pathLst>
            <a:path>
              <a:moveTo>
                <a:pt x="695104" y="0"/>
              </a:moveTo>
              <a:lnTo>
                <a:pt x="695104" y="142585"/>
              </a:lnTo>
              <a:lnTo>
                <a:pt x="0" y="142585"/>
              </a:lnTo>
              <a:lnTo>
                <a:pt x="0" y="285171"/>
              </a:lnTo>
            </a:path>
          </a:pathLst>
        </a:custGeom>
        <a:noFill/>
        <a:ln w="15875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F666DD-E29D-4343-A576-0C34D9B07D76}">
      <dsp:nvSpPr>
        <dsp:cNvPr id="0" name=""/>
        <dsp:cNvSpPr/>
      </dsp:nvSpPr>
      <dsp:spPr>
        <a:xfrm>
          <a:off x="600" y="1405571"/>
          <a:ext cx="1069391" cy="712927"/>
        </a:xfrm>
        <a:prstGeom prst="roundRect">
          <a:avLst>
            <a:gd name="adj" fmla="val 10000"/>
          </a:avLst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Head of Sales</a:t>
          </a:r>
        </a:p>
      </dsp:txBody>
      <dsp:txXfrm>
        <a:off x="21481" y="1426452"/>
        <a:ext cx="1027629" cy="671165"/>
      </dsp:txXfrm>
    </dsp:sp>
    <dsp:sp modelId="{4B39E0FA-ED0D-468B-B84C-B065FC69EDDF}">
      <dsp:nvSpPr>
        <dsp:cNvPr id="0" name=""/>
        <dsp:cNvSpPr/>
      </dsp:nvSpPr>
      <dsp:spPr>
        <a:xfrm>
          <a:off x="489576" y="2118498"/>
          <a:ext cx="91440" cy="2851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5171"/>
              </a:lnTo>
            </a:path>
          </a:pathLst>
        </a:custGeom>
        <a:noFill/>
        <a:ln w="15875" cap="flat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F12998-3DFD-4CF3-9326-C0A2DB8E2084}">
      <dsp:nvSpPr>
        <dsp:cNvPr id="0" name=""/>
        <dsp:cNvSpPr/>
      </dsp:nvSpPr>
      <dsp:spPr>
        <a:xfrm>
          <a:off x="600" y="2403669"/>
          <a:ext cx="1069391" cy="712927"/>
        </a:xfrm>
        <a:prstGeom prst="roundRect">
          <a:avLst>
            <a:gd name="adj" fmla="val 10000"/>
          </a:avLst>
        </a:prstGeom>
        <a:solidFill>
          <a:schemeClr val="accent4">
            <a:tint val="99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Sales Employees</a:t>
          </a:r>
        </a:p>
      </dsp:txBody>
      <dsp:txXfrm>
        <a:off x="21481" y="2424550"/>
        <a:ext cx="1027629" cy="671165"/>
      </dsp:txXfrm>
    </dsp:sp>
    <dsp:sp modelId="{1434AF2F-E06F-4473-9927-BAD032EBBF22}">
      <dsp:nvSpPr>
        <dsp:cNvPr id="0" name=""/>
        <dsp:cNvSpPr/>
      </dsp:nvSpPr>
      <dsp:spPr>
        <a:xfrm>
          <a:off x="1230401" y="1120400"/>
          <a:ext cx="695104" cy="2851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2585"/>
              </a:lnTo>
              <a:lnTo>
                <a:pt x="695104" y="142585"/>
              </a:lnTo>
              <a:lnTo>
                <a:pt x="695104" y="285171"/>
              </a:lnTo>
            </a:path>
          </a:pathLst>
        </a:custGeom>
        <a:noFill/>
        <a:ln w="15875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795CD-2264-42CF-8018-252E77DD343F}">
      <dsp:nvSpPr>
        <dsp:cNvPr id="0" name=""/>
        <dsp:cNvSpPr/>
      </dsp:nvSpPr>
      <dsp:spPr>
        <a:xfrm>
          <a:off x="1390809" y="1405571"/>
          <a:ext cx="1069391" cy="712927"/>
        </a:xfrm>
        <a:prstGeom prst="roundRect">
          <a:avLst>
            <a:gd name="adj" fmla="val 10000"/>
          </a:avLst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Head of Accounting</a:t>
          </a:r>
        </a:p>
      </dsp:txBody>
      <dsp:txXfrm>
        <a:off x="1411690" y="1426452"/>
        <a:ext cx="1027629" cy="671165"/>
      </dsp:txXfrm>
    </dsp:sp>
    <dsp:sp modelId="{FEA3F913-BC7C-4031-847E-78A1645A5877}">
      <dsp:nvSpPr>
        <dsp:cNvPr id="0" name=""/>
        <dsp:cNvSpPr/>
      </dsp:nvSpPr>
      <dsp:spPr>
        <a:xfrm>
          <a:off x="1879785" y="2118498"/>
          <a:ext cx="91440" cy="2851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5171"/>
              </a:lnTo>
            </a:path>
          </a:pathLst>
        </a:custGeom>
        <a:noFill/>
        <a:ln w="15875" cap="flat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691AA7-713B-4C10-84BA-649DFF27EE1C}">
      <dsp:nvSpPr>
        <dsp:cNvPr id="0" name=""/>
        <dsp:cNvSpPr/>
      </dsp:nvSpPr>
      <dsp:spPr>
        <a:xfrm>
          <a:off x="1390809" y="2403669"/>
          <a:ext cx="1069391" cy="712927"/>
        </a:xfrm>
        <a:prstGeom prst="roundRect">
          <a:avLst>
            <a:gd name="adj" fmla="val 10000"/>
          </a:avLst>
        </a:prstGeom>
        <a:solidFill>
          <a:schemeClr val="accent4">
            <a:tint val="99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Accounting Employees</a:t>
          </a:r>
        </a:p>
      </dsp:txBody>
      <dsp:txXfrm>
        <a:off x="1411690" y="2424550"/>
        <a:ext cx="1027629" cy="6711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B3A7E1-3DF0-4222-84F5-86AE29F25C4F}">
      <dsp:nvSpPr>
        <dsp:cNvPr id="0" name=""/>
        <dsp:cNvSpPr/>
      </dsp:nvSpPr>
      <dsp:spPr>
        <a:xfrm>
          <a:off x="0" y="0"/>
          <a:ext cx="2692665" cy="1615599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Corporate Hierarchy</a:t>
          </a:r>
        </a:p>
      </dsp:txBody>
      <dsp:txXfrm>
        <a:off x="0" y="0"/>
        <a:ext cx="2692665" cy="161559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B3A7E1-3DF0-4222-84F5-86AE29F25C4F}">
      <dsp:nvSpPr>
        <dsp:cNvPr id="0" name=""/>
        <dsp:cNvSpPr/>
      </dsp:nvSpPr>
      <dsp:spPr>
        <a:xfrm>
          <a:off x="0" y="41083"/>
          <a:ext cx="2692665" cy="1615599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Adding Users to the Accounting Group</a:t>
          </a:r>
        </a:p>
      </dsp:txBody>
      <dsp:txXfrm>
        <a:off x="0" y="41083"/>
        <a:ext cx="2692665" cy="161559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B3A7E1-3DF0-4222-84F5-86AE29F25C4F}">
      <dsp:nvSpPr>
        <dsp:cNvPr id="0" name=""/>
        <dsp:cNvSpPr/>
      </dsp:nvSpPr>
      <dsp:spPr>
        <a:xfrm>
          <a:off x="0" y="7"/>
          <a:ext cx="2692665" cy="1615599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Viewing the Created Users and their Corresponding Group</a:t>
          </a:r>
        </a:p>
      </dsp:txBody>
      <dsp:txXfrm>
        <a:off x="0" y="7"/>
        <a:ext cx="2692665" cy="16155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84D38E-8F2E-4FC5-9B66-5ABE09C47339}" type="datetimeFigureOut">
              <a:rPr lang="en-US" smtClean="0"/>
              <a:t>11/18/2022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4F13B2-B78B-4D96-9349-FB0A499E2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821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Tyler 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F13B2-B78B-4D96-9349-FB0A499E2E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6728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Tyler 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F13B2-B78B-4D96-9349-FB0A499E2E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136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Yongshi</a:t>
            </a:r>
            <a:r>
              <a:rPr lang="en-US"/>
              <a:t> 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F13B2-B78B-4D96-9349-FB0A499E2E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341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Yongshi</a:t>
            </a:r>
            <a:r>
              <a:rPr lang="en-US"/>
              <a:t> - We're creating a model of how the infrastructure of business look like. Give example about Wentworth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F13B2-B78B-4D96-9349-FB0A499E2E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5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Tyler - We use "</a:t>
            </a:r>
            <a:r>
              <a:rPr lang="en-US" err="1">
                <a:cs typeface="Calibri"/>
              </a:rPr>
              <a:t>sudo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adduser</a:t>
            </a:r>
            <a:r>
              <a:rPr lang="en-US">
                <a:cs typeface="Calibri"/>
              </a:rPr>
              <a:t> &lt;username&gt;" command to create the three accounting for the employee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F13B2-B78B-4D96-9349-FB0A499E2E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298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Tyler 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F13B2-B78B-4D96-9349-FB0A499E2E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347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Yongshi</a:t>
            </a:r>
            <a:r>
              <a:rPr lang="en-US">
                <a:cs typeface="Calibri"/>
              </a:rPr>
              <a:t> 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F13B2-B78B-4D96-9349-FB0A499E2E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1177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Tyler - Can it be routing if set up host-only networks?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F13B2-B78B-4D96-9349-FB0A499E2E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020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Yongshi</a:t>
            </a:r>
            <a:r>
              <a:rPr lang="en-US"/>
              <a:t> - This project will serve as a resource/mode for people studying System Administration, and provide them with ways to practice sys admin implication for a business. Some real world implication, some mistake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F13B2-B78B-4D96-9349-FB0A499E2E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378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Tyler 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F13B2-B78B-4D96-9349-FB0A499E2E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5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image" Target="../media/image5.png"/><Relationship Id="rId26" Type="http://schemas.openxmlformats.org/officeDocument/2006/relationships/diagramLayout" Target="../diagrams/layout5.xml"/><Relationship Id="rId3" Type="http://schemas.openxmlformats.org/officeDocument/2006/relationships/diagramData" Target="../diagrams/data1.xml"/><Relationship Id="rId21" Type="http://schemas.openxmlformats.org/officeDocument/2006/relationships/diagramLayout" Target="../diagrams/layout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5" Type="http://schemas.openxmlformats.org/officeDocument/2006/relationships/diagramData" Target="../diagrams/data5.xml"/><Relationship Id="rId2" Type="http://schemas.openxmlformats.org/officeDocument/2006/relationships/notesSlide" Target="../notesSlides/notesSlide4.xml"/><Relationship Id="rId16" Type="http://schemas.openxmlformats.org/officeDocument/2006/relationships/diagramColors" Target="../diagrams/colors3.xml"/><Relationship Id="rId20" Type="http://schemas.openxmlformats.org/officeDocument/2006/relationships/diagramData" Target="../diagrams/data4.xml"/><Relationship Id="rId29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24" Type="http://schemas.microsoft.com/office/2007/relationships/diagramDrawing" Target="../diagrams/drawing4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23" Type="http://schemas.openxmlformats.org/officeDocument/2006/relationships/diagramColors" Target="../diagrams/colors4.xml"/><Relationship Id="rId28" Type="http://schemas.openxmlformats.org/officeDocument/2006/relationships/diagramColors" Target="../diagrams/colors5.xml"/><Relationship Id="rId10" Type="http://schemas.openxmlformats.org/officeDocument/2006/relationships/diagramQuickStyle" Target="../diagrams/quickStyle2.xml"/><Relationship Id="rId19" Type="http://schemas.openxmlformats.org/officeDocument/2006/relationships/image" Target="../media/image6.png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openxmlformats.org/officeDocument/2006/relationships/diagramQuickStyle" Target="../diagrams/quickStyle4.xml"/><Relationship Id="rId27" Type="http://schemas.openxmlformats.org/officeDocument/2006/relationships/diagramQuickStyle" Target="../diagrams/quickStyle5.xml"/><Relationship Id="rId30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13" Type="http://schemas.microsoft.com/office/2007/relationships/diagramDrawing" Target="../diagrams/drawing7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6.xml"/><Relationship Id="rId12" Type="http://schemas.openxmlformats.org/officeDocument/2006/relationships/diagramColors" Target="../diagrams/colors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11" Type="http://schemas.openxmlformats.org/officeDocument/2006/relationships/diagramQuickStyle" Target="../diagrams/quickStyle7.xml"/><Relationship Id="rId5" Type="http://schemas.openxmlformats.org/officeDocument/2006/relationships/diagramLayout" Target="../diagrams/layout6.xml"/><Relationship Id="rId15" Type="http://schemas.openxmlformats.org/officeDocument/2006/relationships/image" Target="../media/image11.png"/><Relationship Id="rId10" Type="http://schemas.openxmlformats.org/officeDocument/2006/relationships/diagramLayout" Target="../diagrams/layout7.xml"/><Relationship Id="rId4" Type="http://schemas.openxmlformats.org/officeDocument/2006/relationships/diagramData" Target="../diagrams/data6.xml"/><Relationship Id="rId9" Type="http://schemas.openxmlformats.org/officeDocument/2006/relationships/diagramData" Target="../diagrams/data7.xml"/><Relationship Id="rId1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Abstract glowing blue wireframe">
            <a:extLst>
              <a:ext uri="{FF2B5EF4-FFF2-40B4-BE49-F238E27FC236}">
                <a16:creationId xmlns:a16="http://schemas.microsoft.com/office/drawing/2014/main" id="{4465AFCC-83CE-EC38-9AFF-DF23F4D166A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t="12083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AE92F7-7F88-D3DB-ABB2-4706394AC7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4400"/>
              <a:t>Creating A virtual enterprise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9FBF0E-0666-9EA9-57F3-2458AF28F0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>
                <a:ln w="3175">
                  <a:noFill/>
                </a:ln>
                <a:latin typeface="Cambria"/>
                <a:ea typeface="Cambria"/>
              </a:rPr>
              <a:t>By Tyler Karpowicz and Yongshi Xu</a:t>
            </a:r>
          </a:p>
        </p:txBody>
      </p:sp>
    </p:spTree>
    <p:extLst>
      <p:ext uri="{BB962C8B-B14F-4D97-AF65-F5344CB8AC3E}">
        <p14:creationId xmlns:p14="http://schemas.microsoft.com/office/powerpoint/2010/main" val="162854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8E572-5E13-567F-0F77-622D0B9C8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54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39870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7DDB1-4237-2029-3CEF-607426D1F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19344"/>
            <a:ext cx="9905998" cy="1245793"/>
          </a:xfrm>
        </p:spPr>
        <p:txBody>
          <a:bodyPr/>
          <a:lstStyle/>
          <a:p>
            <a:r>
              <a:rPr lang="en-US"/>
              <a:t>Overview of the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290E0-EE6B-B6EE-CF4C-1B0B7E1AB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491866"/>
            <a:ext cx="9905999" cy="474913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An introduction of our group project topic</a:t>
            </a:r>
          </a:p>
          <a:p>
            <a:r>
              <a:rPr lang="en-US"/>
              <a:t>Viewing the inner-workings and architecture behind our project</a:t>
            </a:r>
          </a:p>
          <a:p>
            <a:r>
              <a:rPr lang="en-US"/>
              <a:t>Analyzing some of the limitations surrounding our project</a:t>
            </a:r>
          </a:p>
          <a:p>
            <a:r>
              <a:rPr lang="en-US"/>
              <a:t>A showcase of some of the preliminary testing which we conducted</a:t>
            </a:r>
          </a:p>
          <a:p>
            <a:r>
              <a:rPr lang="en-US"/>
              <a:t>We will be discussing some of our concerns with project, including ethical and legal concerns</a:t>
            </a:r>
          </a:p>
          <a:p>
            <a:r>
              <a:rPr lang="en-US"/>
              <a:t>We will analyze some of the various implications of the project, as well as a summary of the project</a:t>
            </a:r>
          </a:p>
          <a:p>
            <a:r>
              <a:rPr lang="en-US"/>
              <a:t>Feel free to ask questions at the end</a:t>
            </a:r>
          </a:p>
        </p:txBody>
      </p:sp>
    </p:spTree>
    <p:extLst>
      <p:ext uri="{BB962C8B-B14F-4D97-AF65-F5344CB8AC3E}">
        <p14:creationId xmlns:p14="http://schemas.microsoft.com/office/powerpoint/2010/main" val="33090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8E572-5E13-567F-0F77-622D0B9C8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57452"/>
            <a:ext cx="9905998" cy="1308454"/>
          </a:xfrm>
        </p:spPr>
        <p:txBody>
          <a:bodyPr/>
          <a:lstStyle/>
          <a:p>
            <a:r>
              <a:rPr lang="en-US"/>
              <a:t>Introduction of the Group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7D436-5BC2-7E1A-94E0-B070BE299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212918"/>
            <a:ext cx="10129968" cy="4992574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Our project focuses on creating the computing and networking infrastructure for a virtual enterprise.</a:t>
            </a:r>
          </a:p>
          <a:p>
            <a:r>
              <a:rPr lang="en-US"/>
              <a:t>This project will model how an IT/Systems Administrator would set up these infrastructures for a business.</a:t>
            </a:r>
          </a:p>
          <a:p>
            <a:r>
              <a:rPr lang="en-US"/>
              <a:t>We will be creating 3 sperate Virtual Machines for the business</a:t>
            </a:r>
          </a:p>
          <a:p>
            <a:pPr lvl="1"/>
            <a:r>
              <a:rPr lang="en-US"/>
              <a:t>1 for each major department in our small-scale model</a:t>
            </a:r>
          </a:p>
          <a:p>
            <a:r>
              <a:rPr lang="en-US"/>
              <a:t>Users (employees) for each of the departments</a:t>
            </a:r>
          </a:p>
          <a:p>
            <a:r>
              <a:rPr lang="en-US"/>
              <a:t>Groups for each of the major departments</a:t>
            </a:r>
          </a:p>
          <a:p>
            <a:r>
              <a:rPr lang="en-US"/>
              <a:t>Subnets for each of the departments </a:t>
            </a:r>
          </a:p>
          <a:p>
            <a:pPr lvl="1"/>
            <a:r>
              <a:rPr lang="en-US"/>
              <a:t>1 subnetwork per department</a:t>
            </a:r>
          </a:p>
          <a:p>
            <a:r>
              <a:rPr lang="en-US"/>
              <a:t>Access control for each user</a:t>
            </a:r>
          </a:p>
          <a:p>
            <a:pPr lvl="1"/>
            <a:r>
              <a:rPr lang="en-US"/>
              <a:t>Dependent on company rank and department</a:t>
            </a:r>
          </a:p>
        </p:txBody>
      </p:sp>
      <p:pic>
        <p:nvPicPr>
          <p:cNvPr id="5" name="Picture 4" descr="Person using a laptop">
            <a:extLst>
              <a:ext uri="{FF2B5EF4-FFF2-40B4-BE49-F238E27FC236}">
                <a16:creationId xmlns:a16="http://schemas.microsoft.com/office/drawing/2014/main" id="{80EDE4E1-4660-8867-16C6-D34B278E9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339" y="3905065"/>
            <a:ext cx="5249662" cy="295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68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02B1E54-7BBA-CC72-8638-02773CEC2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777" y="360334"/>
            <a:ext cx="10251265" cy="1478570"/>
          </a:xfrm>
        </p:spPr>
        <p:txBody>
          <a:bodyPr>
            <a:normAutofit/>
          </a:bodyPr>
          <a:lstStyle/>
          <a:p>
            <a:r>
              <a:rPr lang="en-US" sz="3300"/>
              <a:t>Architecture and Inner-Workings of the project</a:t>
            </a:r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D01EF79E-1F03-0945-C496-F93A328CA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1843837"/>
              </p:ext>
            </p:extLst>
          </p:nvPr>
        </p:nvGraphicFramePr>
        <p:xfrm>
          <a:off x="3034343" y="1654352"/>
          <a:ext cx="2692665" cy="1656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B6D40771-5D1A-5BEC-6A12-A61844EA8E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1217040"/>
              </p:ext>
            </p:extLst>
          </p:nvPr>
        </p:nvGraphicFramePr>
        <p:xfrm>
          <a:off x="6072392" y="1654352"/>
          <a:ext cx="2692665" cy="1656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FEFEEA79-465E-5CF5-2D78-B088489A0B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6017536"/>
              </p:ext>
            </p:extLst>
          </p:nvPr>
        </p:nvGraphicFramePr>
        <p:xfrm>
          <a:off x="9111345" y="1651466"/>
          <a:ext cx="2692665" cy="1656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pic>
        <p:nvPicPr>
          <p:cNvPr id="20" name="Picture 19">
            <a:extLst>
              <a:ext uri="{FF2B5EF4-FFF2-40B4-BE49-F238E27FC236}">
                <a16:creationId xmlns:a16="http://schemas.microsoft.com/office/drawing/2014/main" id="{95052455-71DE-B40F-5383-FF585D3FB06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897274" y="3387270"/>
            <a:ext cx="2966801" cy="261078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97A5BB1-D025-E9D7-C84C-ACAA473423D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188323" y="3387271"/>
            <a:ext cx="2460802" cy="2610785"/>
          </a:xfrm>
          <a:prstGeom prst="rect">
            <a:avLst/>
          </a:prstGeom>
        </p:spPr>
      </p:pic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2F901DD7-85B2-E765-8E97-AC1CEC76A0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293636"/>
              </p:ext>
            </p:extLst>
          </p:nvPr>
        </p:nvGraphicFramePr>
        <p:xfrm>
          <a:off x="263328" y="2930626"/>
          <a:ext cx="2460802" cy="3524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0" r:lo="rId21" r:qs="rId22" r:cs="rId23"/>
          </a:graphicData>
        </a:graphic>
      </p:graphicFrame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41C5EE0B-83C0-8724-96AB-9780BEA4A4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1612737"/>
              </p:ext>
            </p:extLst>
          </p:nvPr>
        </p:nvGraphicFramePr>
        <p:xfrm>
          <a:off x="152742" y="1651466"/>
          <a:ext cx="2692665" cy="1656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5" r:lo="rId26" r:qs="rId27" r:cs="rId28"/>
          </a:graphicData>
        </a:graphic>
      </p:graphicFrame>
      <p:pic>
        <p:nvPicPr>
          <p:cNvPr id="26" name="Picture 25">
            <a:extLst>
              <a:ext uri="{FF2B5EF4-FFF2-40B4-BE49-F238E27FC236}">
                <a16:creationId xmlns:a16="http://schemas.microsoft.com/office/drawing/2014/main" id="{478E939A-D570-5516-95E2-AC86971D9E05}"/>
              </a:ext>
            </a:extLst>
          </p:cNvPr>
          <p:cNvPicPr>
            <a:picLocks noChangeAspect="1"/>
          </p:cNvPicPr>
          <p:nvPr/>
        </p:nvPicPr>
        <p:blipFill rotWithShape="1">
          <a:blip r:embed="rId30"/>
          <a:srcRect r="13123" b="22819"/>
          <a:stretch/>
        </p:blipFill>
        <p:spPr>
          <a:xfrm>
            <a:off x="8871791" y="3379829"/>
            <a:ext cx="3171771" cy="261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74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7" name="Rectangle 46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" name="Picture 6" descr="CPU with binary numbers and blueprint">
            <a:extLst>
              <a:ext uri="{FF2B5EF4-FFF2-40B4-BE49-F238E27FC236}">
                <a16:creationId xmlns:a16="http://schemas.microsoft.com/office/drawing/2014/main" id="{A3CFDADE-791E-13A4-54D1-1AA2BA81A6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29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51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72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3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4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5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66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7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8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9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0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1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62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3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4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5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56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7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8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9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0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1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538E572-5E13-567F-0F77-622D0B9C8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Limitations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7D436-5BC2-7E1A-94E0-B070BE299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898" y="1677632"/>
            <a:ext cx="9905999" cy="4011612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/>
              <a:t>Hardware Limited: Cannot create more than 3 access VMs (without stability issues)</a:t>
            </a:r>
          </a:p>
          <a:p>
            <a:pPr lvl="1">
              <a:lnSpc>
                <a:spcPct val="110000"/>
              </a:lnSpc>
            </a:pPr>
            <a:r>
              <a:rPr lang="en-US" sz="1700"/>
              <a:t>Confined to 32GB of RAM, 1TB of Storage, 10 Cores, 20 Logical Processors</a:t>
            </a:r>
          </a:p>
          <a:p>
            <a:pPr lvl="1">
              <a:lnSpc>
                <a:spcPct val="110000"/>
              </a:lnSpc>
            </a:pPr>
            <a:r>
              <a:rPr lang="en-US" sz="1700"/>
              <a:t>These components need to be split between the 3 VMs</a:t>
            </a:r>
          </a:p>
          <a:p>
            <a:pPr lvl="2">
              <a:lnSpc>
                <a:spcPct val="110000"/>
              </a:lnSpc>
            </a:pPr>
            <a:r>
              <a:rPr lang="en-US" sz="1400"/>
              <a:t>Each VM currently has 4 Cores, 4GB of RAM, and 20GB of Storage</a:t>
            </a:r>
            <a:endParaRPr lang="en-US" sz="1300"/>
          </a:p>
          <a:p>
            <a:pPr>
              <a:lnSpc>
                <a:spcPct val="110000"/>
              </a:lnSpc>
            </a:pPr>
            <a:r>
              <a:rPr lang="en-US" sz="1700"/>
              <a:t>VMWare Limitations</a:t>
            </a:r>
          </a:p>
          <a:p>
            <a:pPr lvl="1">
              <a:lnSpc>
                <a:spcPct val="110000"/>
              </a:lnSpc>
            </a:pPr>
            <a:r>
              <a:rPr lang="en-US" sz="1700"/>
              <a:t>We can only work on the VMs when we meet</a:t>
            </a:r>
          </a:p>
          <a:p>
            <a:pPr lvl="1">
              <a:lnSpc>
                <a:spcPct val="110000"/>
              </a:lnSpc>
            </a:pPr>
            <a:r>
              <a:rPr lang="en-US" sz="1700"/>
              <a:t>Only one of us can configure the VMs outside of our group meetings</a:t>
            </a:r>
          </a:p>
          <a:p>
            <a:pPr>
              <a:lnSpc>
                <a:spcPct val="110000"/>
              </a:lnSpc>
            </a:pPr>
            <a:r>
              <a:rPr lang="en-US" sz="1700"/>
              <a:t>Time</a:t>
            </a:r>
          </a:p>
          <a:p>
            <a:pPr lvl="1">
              <a:lnSpc>
                <a:spcPct val="110000"/>
              </a:lnSpc>
            </a:pPr>
            <a:r>
              <a:rPr lang="en-US" sz="1700"/>
              <a:t>Our virtual business implementation needs to match our allotted project time</a:t>
            </a:r>
          </a:p>
          <a:p>
            <a:pPr lvl="1">
              <a:lnSpc>
                <a:spcPct val="110000"/>
              </a:lnSpc>
            </a:pPr>
            <a:r>
              <a:rPr lang="en-US" sz="1700"/>
              <a:t>If we had more time, we could include more users, groups, networks, and files with access control.</a:t>
            </a:r>
          </a:p>
        </p:txBody>
      </p:sp>
    </p:spTree>
    <p:extLst>
      <p:ext uri="{BB962C8B-B14F-4D97-AF65-F5344CB8AC3E}">
        <p14:creationId xmlns:p14="http://schemas.microsoft.com/office/powerpoint/2010/main" val="325568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8E572-5E13-567F-0F77-622D0B9C8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4" y="526244"/>
            <a:ext cx="9905998" cy="1478570"/>
          </a:xfrm>
        </p:spPr>
        <p:txBody>
          <a:bodyPr/>
          <a:lstStyle/>
          <a:p>
            <a:r>
              <a:rPr lang="en-US"/>
              <a:t>Preliminary Testing Conducted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EC99D2-FA63-D6B5-1F3E-DE0FE66D8B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968" b="11711"/>
          <a:stretch/>
        </p:blipFill>
        <p:spPr>
          <a:xfrm>
            <a:off x="7688263" y="3567805"/>
            <a:ext cx="3800761" cy="2778498"/>
          </a:xfrm>
          <a:prstGeom prst="rect">
            <a:avLst/>
          </a:prstGeom>
        </p:spPr>
      </p:pic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5D1A84F6-BE67-3577-5317-087917891C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6123931"/>
              </p:ext>
            </p:extLst>
          </p:nvPr>
        </p:nvGraphicFramePr>
        <p:xfrm>
          <a:off x="4427760" y="1772317"/>
          <a:ext cx="2692665" cy="1656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1609780A-4AA2-1621-AC77-B0027BD4C0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776887"/>
              </p:ext>
            </p:extLst>
          </p:nvPr>
        </p:nvGraphicFramePr>
        <p:xfrm>
          <a:off x="8034426" y="1772316"/>
          <a:ext cx="2692665" cy="1656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2052" name="Picture 4">
            <a:extLst>
              <a:ext uri="{FF2B5EF4-FFF2-40B4-BE49-F238E27FC236}">
                <a16:creationId xmlns:a16="http://schemas.microsoft.com/office/drawing/2014/main" id="{D937F31F-2BE0-7FD6-3353-14CA28DC4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7869" y="3567805"/>
            <a:ext cx="3324225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152D2B1-7ABE-C846-104A-BCF1BBB2A5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32" r="26080" b="8792"/>
          <a:stretch/>
        </p:blipFill>
        <p:spPr bwMode="auto">
          <a:xfrm>
            <a:off x="623077" y="3567805"/>
            <a:ext cx="3077111" cy="2389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79E6C84-20D8-34DC-041D-5477A916BE4B}"/>
              </a:ext>
            </a:extLst>
          </p:cNvPr>
          <p:cNvGrpSpPr/>
          <p:nvPr/>
        </p:nvGrpSpPr>
        <p:grpSpPr>
          <a:xfrm>
            <a:off x="821094" y="1813401"/>
            <a:ext cx="2692665" cy="1615599"/>
            <a:chOff x="0" y="0"/>
            <a:chExt cx="2692665" cy="161559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0B2E0D1-9C5B-C4E5-1EE6-A2515B3CF48F}"/>
                </a:ext>
              </a:extLst>
            </p:cNvPr>
            <p:cNvSpPr/>
            <p:nvPr/>
          </p:nvSpPr>
          <p:spPr>
            <a:xfrm>
              <a:off x="0" y="0"/>
              <a:ext cx="2692665" cy="1615599"/>
            </a:xfrm>
            <a:prstGeom prst="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08F84E1-AC09-BDA8-4591-E2BE78113D00}"/>
                </a:ext>
              </a:extLst>
            </p:cNvPr>
            <p:cNvSpPr txBox="1"/>
            <p:nvPr/>
          </p:nvSpPr>
          <p:spPr>
            <a:xfrm>
              <a:off x="0" y="0"/>
              <a:ext cx="2692665" cy="161559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/>
                <a:t>Creating a new Group and User for the Accounting Department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9098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11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Content Placeholder 5" descr="Hand with a gavel">
            <a:extLst>
              <a:ext uri="{FF2B5EF4-FFF2-40B4-BE49-F238E27FC236}">
                <a16:creationId xmlns:a16="http://schemas.microsoft.com/office/drawing/2014/main" id="{BEFDCA26-2AA9-7C22-66AB-B708CE1E9D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alphaModFix/>
          </a:blip>
          <a:srcRect t="10327" b="5379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0" name="Group 15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7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8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0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2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8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0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2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6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538E572-5E13-567F-0F77-622D0B9C8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General, ethical, and legal Concerns of the Project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811DDCA-2E1B-B031-1D52-61D3FC5DB3EB}"/>
              </a:ext>
            </a:extLst>
          </p:cNvPr>
          <p:cNvSpPr txBox="1">
            <a:spLocks/>
          </p:cNvSpPr>
          <p:nvPr/>
        </p:nvSpPr>
        <p:spPr>
          <a:xfrm>
            <a:off x="1143000" y="1981201"/>
            <a:ext cx="9905999" cy="345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1400"/>
              <a:t>General Concerns: Inability for VMs to communicate with one another</a:t>
            </a:r>
          </a:p>
          <a:p>
            <a:pPr lvl="1">
              <a:lnSpc>
                <a:spcPct val="110000"/>
              </a:lnSpc>
            </a:pPr>
            <a:r>
              <a:rPr lang="en-US" sz="1400"/>
              <a:t>Given that the VMs are on different subnets, by default, they cannot communicate with each other.</a:t>
            </a:r>
          </a:p>
          <a:p>
            <a:pPr lvl="1">
              <a:lnSpc>
                <a:spcPct val="110000"/>
              </a:lnSpc>
            </a:pPr>
            <a:r>
              <a:rPr lang="en-US" sz="1400"/>
              <a:t>This can be fixed with a Router, such as </a:t>
            </a:r>
            <a:r>
              <a:rPr lang="en-US" sz="1400" err="1"/>
              <a:t>OPNsense</a:t>
            </a:r>
            <a:endParaRPr lang="en-US" sz="1400"/>
          </a:p>
          <a:p>
            <a:pPr lvl="2">
              <a:lnSpc>
                <a:spcPct val="110000"/>
              </a:lnSpc>
            </a:pPr>
            <a:r>
              <a:rPr lang="en-US" sz="1400"/>
              <a:t>We would need another VM to act as a router</a:t>
            </a:r>
          </a:p>
          <a:p>
            <a:pPr>
              <a:lnSpc>
                <a:spcPct val="110000"/>
              </a:lnSpc>
            </a:pPr>
            <a:r>
              <a:rPr lang="en-US" sz="1400"/>
              <a:t>Ethical Concerns</a:t>
            </a:r>
          </a:p>
          <a:p>
            <a:pPr lvl="1">
              <a:lnSpc>
                <a:spcPct val="110000"/>
              </a:lnSpc>
            </a:pPr>
            <a:r>
              <a:rPr lang="en-US" sz="1400"/>
              <a:t>Using Kali Linux to implement this project could be seen as unethical</a:t>
            </a:r>
          </a:p>
          <a:p>
            <a:pPr lvl="2">
              <a:lnSpc>
                <a:spcPct val="110000"/>
              </a:lnSpc>
            </a:pPr>
            <a:r>
              <a:rPr lang="en-US" sz="1400"/>
              <a:t>Due to Kali Linux being known as a “hacking Linux”</a:t>
            </a:r>
          </a:p>
          <a:p>
            <a:pPr>
              <a:lnSpc>
                <a:spcPct val="110000"/>
              </a:lnSpc>
            </a:pPr>
            <a:r>
              <a:rPr lang="en-US" sz="1400"/>
              <a:t>Legal Concerns</a:t>
            </a:r>
          </a:p>
          <a:p>
            <a:pPr lvl="1">
              <a:lnSpc>
                <a:spcPct val="110000"/>
              </a:lnSpc>
            </a:pPr>
            <a:r>
              <a:rPr lang="en-US" sz="1400"/>
              <a:t>Our project’s business model could closely resemble a business in the real world</a:t>
            </a:r>
          </a:p>
          <a:p>
            <a:pPr lvl="1">
              <a:lnSpc>
                <a:spcPct val="110000"/>
              </a:lnSpc>
            </a:pPr>
            <a:r>
              <a:rPr lang="en-US" sz="1400"/>
              <a:t>Could be sued for copying a business’s business model</a:t>
            </a:r>
          </a:p>
        </p:txBody>
      </p:sp>
    </p:spTree>
    <p:extLst>
      <p:ext uri="{BB962C8B-B14F-4D97-AF65-F5344CB8AC3E}">
        <p14:creationId xmlns:p14="http://schemas.microsoft.com/office/powerpoint/2010/main" val="121628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98D8D27-09FA-9CD3-4860-D77DB20AA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828" y="309918"/>
            <a:ext cx="6050713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Product implications</a:t>
            </a:r>
          </a:p>
        </p:txBody>
      </p:sp>
      <p:pic>
        <p:nvPicPr>
          <p:cNvPr id="6" name="Picture 5" descr="Bright lights from the city">
            <a:extLst>
              <a:ext uri="{FF2B5EF4-FFF2-40B4-BE49-F238E27FC236}">
                <a16:creationId xmlns:a16="http://schemas.microsoft.com/office/drawing/2014/main" id="{29FE3A2D-E5B0-C68D-7A6F-7BB7E72C9D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32" r="20772"/>
          <a:stretch/>
        </p:blipFill>
        <p:spPr>
          <a:xfrm>
            <a:off x="7556417" y="0"/>
            <a:ext cx="4635583" cy="685799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8E4A075-533E-E41D-C709-F32A0DBA17AE}"/>
              </a:ext>
            </a:extLst>
          </p:cNvPr>
          <p:cNvSpPr txBox="1">
            <a:spLocks/>
          </p:cNvSpPr>
          <p:nvPr/>
        </p:nvSpPr>
        <p:spPr>
          <a:xfrm>
            <a:off x="1008957" y="1352657"/>
            <a:ext cx="6078453" cy="512440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/>
              <a:t>The product of this project will allow us to gain much needed System Administration Experience.</a:t>
            </a:r>
          </a:p>
          <a:p>
            <a:pPr lvl="1">
              <a:lnSpc>
                <a:spcPct val="110000"/>
              </a:lnSpc>
            </a:pPr>
            <a:r>
              <a:rPr lang="en-US" sz="1800"/>
              <a:t>Experience with users, groups, and their associated privileges</a:t>
            </a:r>
          </a:p>
          <a:p>
            <a:pPr lvl="1">
              <a:lnSpc>
                <a:spcPct val="110000"/>
              </a:lnSpc>
            </a:pPr>
            <a:r>
              <a:rPr lang="en-US" sz="1800"/>
              <a:t>Experience with network segmentation</a:t>
            </a:r>
          </a:p>
          <a:p>
            <a:pPr lvl="1">
              <a:lnSpc>
                <a:spcPct val="110000"/>
              </a:lnSpc>
            </a:pPr>
            <a:r>
              <a:rPr lang="en-US"/>
              <a:t>Experience with access control of files (shared files/directories)</a:t>
            </a:r>
          </a:p>
          <a:p>
            <a:pPr>
              <a:lnSpc>
                <a:spcPct val="110000"/>
              </a:lnSpc>
            </a:pPr>
            <a:r>
              <a:rPr lang="en-US"/>
              <a:t>The knowledge and experience gained from this project will allow us to be well-versed when it comes to our understanding of how to perform tasks commonly used by system administrators.</a:t>
            </a:r>
          </a:p>
          <a:p>
            <a:pPr>
              <a:lnSpc>
                <a:spcPct val="110000"/>
              </a:lnSpc>
            </a:pP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52268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Mirror buildings">
            <a:extLst>
              <a:ext uri="{FF2B5EF4-FFF2-40B4-BE49-F238E27FC236}">
                <a16:creationId xmlns:a16="http://schemas.microsoft.com/office/drawing/2014/main" id="{40694F3B-8DBA-6369-6F5B-591C844952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t="12229" b="3477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538E572-5E13-567F-0F77-622D0B9C8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7D436-5BC2-7E1A-94E0-B070BE299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9031" y="1825626"/>
            <a:ext cx="9905999" cy="37258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/>
              <a:t>Our project aims to resemble the computing and networking infrastructure that a Systems Administrator would implement into a business.</a:t>
            </a:r>
          </a:p>
          <a:p>
            <a:pPr lvl="1">
              <a:lnSpc>
                <a:spcPct val="110000"/>
              </a:lnSpc>
            </a:pPr>
            <a:r>
              <a:rPr lang="en-US" sz="1600"/>
              <a:t>Such as creating separate groups and networks for each department</a:t>
            </a:r>
          </a:p>
          <a:p>
            <a:pPr lvl="1">
              <a:lnSpc>
                <a:spcPct val="110000"/>
              </a:lnSpc>
            </a:pPr>
            <a:r>
              <a:rPr lang="en-US" sz="1600"/>
              <a:t>Creating user accounts and permissions, depending on the employee’s position in the company</a:t>
            </a:r>
          </a:p>
          <a:p>
            <a:pPr>
              <a:lnSpc>
                <a:spcPct val="110000"/>
              </a:lnSpc>
            </a:pPr>
            <a:r>
              <a:rPr lang="en-US" sz="1600"/>
              <a:t>Concepts and commands previously learned through the System Administration course will be utilized throughout our project implementation.</a:t>
            </a:r>
          </a:p>
          <a:p>
            <a:pPr lvl="1">
              <a:lnSpc>
                <a:spcPct val="110000"/>
              </a:lnSpc>
            </a:pPr>
            <a:r>
              <a:rPr lang="en-US" sz="1600"/>
              <a:t>Concepts: Creating virtual networks, file and directory access control</a:t>
            </a:r>
          </a:p>
          <a:p>
            <a:pPr lvl="1">
              <a:lnSpc>
                <a:spcPct val="110000"/>
              </a:lnSpc>
            </a:pPr>
            <a:r>
              <a:rPr lang="en-US" sz="1600"/>
              <a:t>Commands: id, groups, </a:t>
            </a:r>
            <a:r>
              <a:rPr lang="en-US" sz="1600" err="1"/>
              <a:t>usermod</a:t>
            </a:r>
            <a:r>
              <a:rPr lang="en-US" sz="1600"/>
              <a:t>, </a:t>
            </a:r>
            <a:r>
              <a:rPr lang="en-US" sz="1600" err="1"/>
              <a:t>chmod</a:t>
            </a:r>
            <a:r>
              <a:rPr lang="en-US" sz="1600"/>
              <a:t>, hostname</a:t>
            </a:r>
          </a:p>
          <a:p>
            <a:pPr>
              <a:lnSpc>
                <a:spcPct val="110000"/>
              </a:lnSpc>
            </a:pPr>
            <a:r>
              <a:rPr lang="en-US" sz="1600"/>
              <a:t>This project will provide our group with further insight on the structure, and policies that should be upheld in a business.</a:t>
            </a:r>
          </a:p>
          <a:p>
            <a:pPr lvl="1">
              <a:lnSpc>
                <a:spcPct val="110000"/>
              </a:lnSpc>
            </a:pPr>
            <a:r>
              <a:rPr lang="en-US" sz="1600"/>
              <a:t>How to organize departments, which employees should have access to what data, corporate hierarchy</a:t>
            </a:r>
          </a:p>
        </p:txBody>
      </p:sp>
    </p:spTree>
    <p:extLst>
      <p:ext uri="{BB962C8B-B14F-4D97-AF65-F5344CB8AC3E}">
        <p14:creationId xmlns:p14="http://schemas.microsoft.com/office/powerpoint/2010/main" val="305154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5C92E189DBBB4BAC6A14AAE9E8402A" ma:contentTypeVersion="7" ma:contentTypeDescription="Create a new document." ma:contentTypeScope="" ma:versionID="51c45dda5e1716118fab89ec2957f382">
  <xsd:schema xmlns:xsd="http://www.w3.org/2001/XMLSchema" xmlns:xs="http://www.w3.org/2001/XMLSchema" xmlns:p="http://schemas.microsoft.com/office/2006/metadata/properties" xmlns:ns3="445291fe-2b73-4649-87b3-64d1ef6eeb03" xmlns:ns4="36e82b8a-7f84-46f5-9a42-38eb1d768abf" targetNamespace="http://schemas.microsoft.com/office/2006/metadata/properties" ma:root="true" ma:fieldsID="20b7df154b8284ff3bbb3e7e35a5bbbb" ns3:_="" ns4:_="">
    <xsd:import namespace="445291fe-2b73-4649-87b3-64d1ef6eeb03"/>
    <xsd:import namespace="36e82b8a-7f84-46f5-9a42-38eb1d768abf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5291fe-2b73-4649-87b3-64d1ef6eeb0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e82b8a-7f84-46f5-9a42-38eb1d768ab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ED18265-07C6-461F-869E-AF27BD0ECF3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D4C495F-8355-4571-AF1E-224D0793364A}">
  <ds:schemaRefs>
    <ds:schemaRef ds:uri="36e82b8a-7f84-46f5-9a42-38eb1d768abf"/>
    <ds:schemaRef ds:uri="445291fe-2b73-4649-87b3-64d1ef6eeb0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F17BDC3-607E-404E-B2E0-912B4F48C0A6}">
  <ds:schemaRefs>
    <ds:schemaRef ds:uri="36e82b8a-7f84-46f5-9a42-38eb1d768abf"/>
    <ds:schemaRef ds:uri="445291fe-2b73-4649-87b3-64d1ef6eeb0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798</Words>
  <Application>Microsoft Office PowerPoint</Application>
  <PresentationFormat>Widescreen</PresentationFormat>
  <Paragraphs>93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Cambria</vt:lpstr>
      <vt:lpstr>Tw Cen MT</vt:lpstr>
      <vt:lpstr>Circuit</vt:lpstr>
      <vt:lpstr>Creating A virtual enterprise</vt:lpstr>
      <vt:lpstr>Overview of the Presentation</vt:lpstr>
      <vt:lpstr>Introduction of the Group Project</vt:lpstr>
      <vt:lpstr>Architecture and Inner-Workings of the project</vt:lpstr>
      <vt:lpstr>Limitations of the project</vt:lpstr>
      <vt:lpstr>Preliminary Testing Conducted</vt:lpstr>
      <vt:lpstr>General, ethical, and legal Concerns of the Project</vt:lpstr>
      <vt:lpstr>Product implications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Karpowicz, Tyler</dc:creator>
  <cp:lastModifiedBy>Karpowicz, Tyler</cp:lastModifiedBy>
  <cp:revision>1</cp:revision>
  <dcterms:created xsi:type="dcterms:W3CDTF">2022-11-06T18:33:48Z</dcterms:created>
  <dcterms:modified xsi:type="dcterms:W3CDTF">2022-11-18T05:00:49Z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0x010100E35C92E189DBBB4BAC6A14AAE9E8402A</vt:lpwstr>
  </property>
</Properties>
</file>